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7"/>
  </p:notesMasterIdLst>
  <p:sldIdLst>
    <p:sldId id="256" r:id="rId2"/>
    <p:sldId id="257" r:id="rId3"/>
    <p:sldId id="268" r:id="rId4"/>
    <p:sldId id="267" r:id="rId5"/>
    <p:sldId id="266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4B1F1-D96B-4371-A269-93F45E478CF9}" type="datetimeFigureOut">
              <a:rPr lang="pl-PL" smtClean="0"/>
              <a:t>2023-03-22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0710B-50D0-46F7-9860-2303443660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8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0710B-50D0-46F7-9860-23034436605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32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0710B-50D0-46F7-9860-2303443660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799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0710B-50D0-46F7-9860-23034436605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743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0710B-50D0-46F7-9860-2303443660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6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0710B-50D0-46F7-9860-23034436605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9799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609FE-6C9F-46D0-BEC3-17158387D8F7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37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3846-AD7F-4247-A04B-1B07B23F5679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172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C76F-3EFE-4A42-B9DC-F48DF3670309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088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5A71-2E4C-4260-B061-03A0FEFB06A0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307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61C4-995E-4A5C-903D-FF97A1425145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33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36992-F26B-4BCA-B631-4C8CB84368EE}" type="datetime1">
              <a:rPr lang="pl-PL" smtClean="0"/>
              <a:t>2023-03-22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458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8309-5B9E-4568-8FC7-CB4137D48873}" type="datetime1">
              <a:rPr lang="pl-PL" smtClean="0"/>
              <a:t>2023-03-22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37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0A8C-EE12-4BDA-9A4E-BE6343F0FF8E}" type="datetime1">
              <a:rPr lang="pl-PL" smtClean="0"/>
              <a:t>2023-03-22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241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F904B-4611-4B7D-8733-BBEC2CDBBDF6}" type="datetime1">
              <a:rPr lang="pl-PL" smtClean="0"/>
              <a:t>2023-03-22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688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8712-E80C-4142-8BD3-6F74C91DFA0C}" type="datetime1">
              <a:rPr lang="pl-PL" smtClean="0"/>
              <a:t>2023-03-22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40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8B33-023E-4EF0-B154-CFED00A4214A}" type="datetime1">
              <a:rPr lang="pl-PL" smtClean="0"/>
              <a:t>2023-03-22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68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B643C-A397-43C0-95D9-98BB64A21BB5}" type="datetime1">
              <a:rPr lang="pl-PL" smtClean="0"/>
              <a:t>2023-03-22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9DF8-123A-4001-B56B-CE0DBDE3B2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83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2.emf"/><Relationship Id="rId10" Type="http://schemas.openxmlformats.org/officeDocument/2006/relationships/image" Target="../media/image4.e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0.e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e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3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798820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72" tIns="38286" rIns="76572" bIns="38286" rtlCol="0" anchor="ctr"/>
          <a:lstStyle/>
          <a:p>
            <a:pPr algn="ctr"/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53235" y="485464"/>
            <a:ext cx="6837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CZĘŚĆ EKSPERYMENTALNA</a:t>
            </a:r>
            <a:endParaRPr lang="pl-PL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389744" y="3297836"/>
            <a:ext cx="836451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 flipH="1">
            <a:off x="4571999" y="4122454"/>
            <a:ext cx="1" cy="223337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798820" y="5426439"/>
            <a:ext cx="2773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Akademia Ciekawej Chemii</a:t>
            </a:r>
          </a:p>
          <a:p>
            <a:r>
              <a:rPr lang="pl-PL" dirty="0" smtClean="0"/>
              <a:t>15.03.2023</a:t>
            </a:r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4571999" y="5139834"/>
            <a:ext cx="2773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Julia Szymańska</a:t>
            </a:r>
          </a:p>
          <a:p>
            <a:r>
              <a:rPr lang="pl-PL" dirty="0" smtClean="0"/>
              <a:t>Eliza </a:t>
            </a:r>
            <a:r>
              <a:rPr lang="pl-PL" dirty="0" err="1" smtClean="0"/>
              <a:t>Świętczak</a:t>
            </a:r>
            <a:endParaRPr lang="pl-PL" dirty="0" smtClean="0"/>
          </a:p>
          <a:p>
            <a:r>
              <a:rPr lang="pl-PL" dirty="0" smtClean="0"/>
              <a:t>Kamil Świątek</a:t>
            </a:r>
          </a:p>
          <a:p>
            <a:r>
              <a:rPr lang="pl-PL" dirty="0" smtClean="0"/>
              <a:t>Wiktor Poper</a:t>
            </a:r>
            <a:endParaRPr lang="pl-PL" dirty="0"/>
          </a:p>
        </p:txBody>
      </p:sp>
      <p:pic>
        <p:nvPicPr>
          <p:cNvPr id="11" name="Picture 107" descr="https://scontent-vie1-1.xx.fbcdn.net/v/t1.15752-9/78833060_589902785106517_2619488613821317120_n.png?_nc_cat=104&amp;_nc_ohc=ntutwLjPLgQAQmmjuLAxZU0fmS7qNyvwIPmCzhJWo55o2FmDdHQ7SV__Q&amp;_nc_ht=scontent-vie1-1.xx&amp;oh=4d37e600d2156033bfc009cfc0471351&amp;oe=5E6B829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70" y="1919778"/>
            <a:ext cx="1378058" cy="137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9519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72" tIns="38286" rIns="76572" bIns="38286" rtlCol="0" anchor="ctr"/>
          <a:lstStyle/>
          <a:p>
            <a:pPr algn="ctr"/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120958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Siarka w roztworze</a:t>
            </a:r>
            <a:endParaRPr lang="pl-PL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539646" y="6349768"/>
            <a:ext cx="836451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Symbol zastępczy numeru slajd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2</a:t>
            </a:fld>
            <a:endParaRPr lang="pl-PL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705478"/>
              </p:ext>
            </p:extLst>
          </p:nvPr>
        </p:nvGraphicFramePr>
        <p:xfrm>
          <a:off x="1522285" y="1153008"/>
          <a:ext cx="1411984" cy="1435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ChemSketch" r:id="rId4" imgW="569575" imgH="578738" progId="ACD.ChemSketchCDX">
                  <p:embed/>
                </p:oleObj>
              </mc:Choice>
              <mc:Fallback>
                <p:oleObj name="ChemSketch" r:id="rId4" imgW="569575" imgH="578738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2285" y="1153008"/>
                        <a:ext cx="1411984" cy="1435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6" name="Picture 2" descr="Octasulfur - Wikipedi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539" y="894963"/>
            <a:ext cx="2592222" cy="189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113952"/>
              </p:ext>
            </p:extLst>
          </p:nvPr>
        </p:nvGraphicFramePr>
        <p:xfrm>
          <a:off x="539646" y="5563869"/>
          <a:ext cx="7885503" cy="581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ChemSketch" r:id="rId7" imgW="4067199" imgH="299896" progId="ACD.ChemSketchCDX">
                  <p:embed/>
                </p:oleObj>
              </mc:Choice>
              <mc:Fallback>
                <p:oleObj name="ChemSketch" r:id="rId7" imgW="4067199" imgH="299896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646" y="5563869"/>
                        <a:ext cx="7885503" cy="5817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60180"/>
              </p:ext>
            </p:extLst>
          </p:nvPr>
        </p:nvGraphicFramePr>
        <p:xfrm>
          <a:off x="539645" y="2857156"/>
          <a:ext cx="7885503" cy="2352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ChemSketch" r:id="rId9" imgW="4407055" imgH="1314846" progId="ACD.ChemSketchCDX">
                  <p:embed/>
                </p:oleObj>
              </mc:Choice>
              <mc:Fallback>
                <p:oleObj name="ChemSketch" r:id="rId9" imgW="4407055" imgH="1314846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645" y="2857156"/>
                        <a:ext cx="7885503" cy="23520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7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9519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72" tIns="38286" rIns="76572" bIns="38286" rtlCol="0" anchor="ctr"/>
          <a:lstStyle/>
          <a:p>
            <a:pPr algn="ctr"/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120958"/>
            <a:ext cx="9144000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Strącanie siarczków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39646" y="6349768"/>
            <a:ext cx="836451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Symbol zastępczy numeru slajd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3</a:t>
            </a:fld>
            <a:endParaRPr lang="pl-PL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06807"/>
              </p:ext>
            </p:extLst>
          </p:nvPr>
        </p:nvGraphicFramePr>
        <p:xfrm>
          <a:off x="2450628" y="1004673"/>
          <a:ext cx="3152830" cy="561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ChemSketch" r:id="rId4" imgW="2157637" imgH="383846" progId="ACD.ChemSketchCDX">
                  <p:embed/>
                </p:oleObj>
              </mc:Choice>
              <mc:Fallback>
                <p:oleObj name="ChemSketch" r:id="rId4" imgW="2157637" imgH="383846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50628" y="1004673"/>
                        <a:ext cx="3152830" cy="561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58013"/>
              </p:ext>
            </p:extLst>
          </p:nvPr>
        </p:nvGraphicFramePr>
        <p:xfrm>
          <a:off x="2450626" y="1669146"/>
          <a:ext cx="3152829" cy="56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ChemSketch" r:id="rId6" imgW="2157637" imgH="385195" progId="ACD.ChemSketchCDX">
                  <p:embed/>
                </p:oleObj>
              </mc:Choice>
              <mc:Fallback>
                <p:oleObj name="ChemSketch" r:id="rId6" imgW="2157637" imgH="385195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50626" y="1669146"/>
                        <a:ext cx="3152829" cy="563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212844"/>
              </p:ext>
            </p:extLst>
          </p:nvPr>
        </p:nvGraphicFramePr>
        <p:xfrm>
          <a:off x="2450626" y="2333620"/>
          <a:ext cx="3152829" cy="56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ChemSketch" r:id="rId8" imgW="2157637" imgH="385195" progId="ACD.ChemSketchCDX">
                  <p:embed/>
                </p:oleObj>
              </mc:Choice>
              <mc:Fallback>
                <p:oleObj name="ChemSketch" r:id="rId8" imgW="2157637" imgH="385195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50626" y="2333620"/>
                        <a:ext cx="3152829" cy="563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964418"/>
              </p:ext>
            </p:extLst>
          </p:nvPr>
        </p:nvGraphicFramePr>
        <p:xfrm>
          <a:off x="2450627" y="2998094"/>
          <a:ext cx="3431372" cy="58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ChemSketch" r:id="rId10" imgW="2272092" imgH="383576" progId="ACD.ChemSketchCDX">
                  <p:embed/>
                </p:oleObj>
              </mc:Choice>
              <mc:Fallback>
                <p:oleObj name="ChemSketch" r:id="rId10" imgW="2272092" imgH="383576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50627" y="2998094"/>
                        <a:ext cx="3431372" cy="580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i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14524"/>
              </p:ext>
            </p:extLst>
          </p:nvPr>
        </p:nvGraphicFramePr>
        <p:xfrm>
          <a:off x="2450626" y="4388486"/>
          <a:ext cx="3152829" cy="56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ChemSketch" r:id="rId12" imgW="2157637" imgH="385195" progId="ACD.ChemSketchCDX">
                  <p:embed/>
                </p:oleObj>
              </mc:Choice>
              <mc:Fallback>
                <p:oleObj name="ChemSketch" r:id="rId12" imgW="2157637" imgH="385195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50626" y="4388486"/>
                        <a:ext cx="3152829" cy="563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i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197775"/>
              </p:ext>
            </p:extLst>
          </p:nvPr>
        </p:nvGraphicFramePr>
        <p:xfrm>
          <a:off x="2450626" y="5054268"/>
          <a:ext cx="3431369" cy="580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ChemSketch" r:id="rId14" imgW="2281270" imgH="385195" progId="ACD.ChemSketchCDX">
                  <p:embed/>
                </p:oleObj>
              </mc:Choice>
              <mc:Fallback>
                <p:oleObj name="ChemSketch" r:id="rId14" imgW="2281270" imgH="385195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450626" y="5054268"/>
                        <a:ext cx="3431369" cy="580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lipsa 1"/>
          <p:cNvSpPr/>
          <p:nvPr/>
        </p:nvSpPr>
        <p:spPr>
          <a:xfrm>
            <a:off x="5802854" y="1002314"/>
            <a:ext cx="558285" cy="5637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Elipsa 16"/>
          <p:cNvSpPr/>
          <p:nvPr/>
        </p:nvSpPr>
        <p:spPr>
          <a:xfrm>
            <a:off x="5802854" y="1669145"/>
            <a:ext cx="558285" cy="563751"/>
          </a:xfrm>
          <a:prstGeom prst="ellipse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5789205" y="2338400"/>
            <a:ext cx="558285" cy="5637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Elipsa 18"/>
          <p:cNvSpPr/>
          <p:nvPr/>
        </p:nvSpPr>
        <p:spPr>
          <a:xfrm>
            <a:off x="6101822" y="3071224"/>
            <a:ext cx="558285" cy="563751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6968033" y="3768522"/>
            <a:ext cx="558285" cy="5637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Elipsa 22"/>
          <p:cNvSpPr/>
          <p:nvPr/>
        </p:nvSpPr>
        <p:spPr>
          <a:xfrm>
            <a:off x="5816498" y="4440856"/>
            <a:ext cx="558285" cy="5637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Elipsa 23"/>
          <p:cNvSpPr/>
          <p:nvPr/>
        </p:nvSpPr>
        <p:spPr>
          <a:xfrm>
            <a:off x="6101822" y="5127363"/>
            <a:ext cx="558285" cy="56375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859842"/>
              </p:ext>
            </p:extLst>
          </p:nvPr>
        </p:nvGraphicFramePr>
        <p:xfrm>
          <a:off x="2450626" y="5682936"/>
          <a:ext cx="5200374" cy="513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ChemSketch" r:id="rId16" imgW="3474409" imgH="342546" progId="ACD.ChemSketchCDX">
                  <p:embed/>
                </p:oleObj>
              </mc:Choice>
              <mc:Fallback>
                <p:oleObj name="ChemSketch" r:id="rId16" imgW="3474409" imgH="342546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450626" y="5682936"/>
                        <a:ext cx="5200374" cy="513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Elipsa 24"/>
          <p:cNvSpPr/>
          <p:nvPr/>
        </p:nvSpPr>
        <p:spPr>
          <a:xfrm>
            <a:off x="7769123" y="5735619"/>
            <a:ext cx="558285" cy="563751"/>
          </a:xfrm>
          <a:prstGeom prst="ellipse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Obi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146247"/>
              </p:ext>
            </p:extLst>
          </p:nvPr>
        </p:nvGraphicFramePr>
        <p:xfrm>
          <a:off x="2450626" y="3679105"/>
          <a:ext cx="4276747" cy="598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ChemSketch" r:id="rId18" imgW="2814404" imgH="394373" progId="ACD.ChemSketchCDX">
                  <p:embed/>
                </p:oleObj>
              </mc:Choice>
              <mc:Fallback>
                <p:oleObj name="ChemSketch" r:id="rId18" imgW="2814404" imgH="394373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450626" y="3679105"/>
                        <a:ext cx="4276747" cy="598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311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1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951955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72" tIns="38286" rIns="76572" bIns="38286" rtlCol="0" anchor="ctr"/>
          <a:lstStyle/>
          <a:p>
            <a:pPr algn="ctr"/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120958"/>
            <a:ext cx="914400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l-PL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Siarka + temperatura</a:t>
            </a:r>
            <a:endParaRPr lang="pl-PL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539646" y="6349768"/>
            <a:ext cx="836451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Symbol zastępczy numeru slajd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4</a:t>
            </a:fld>
            <a:endParaRPr lang="pl-PL"/>
          </a:p>
        </p:txBody>
      </p:sp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262014"/>
              </p:ext>
            </p:extLst>
          </p:nvPr>
        </p:nvGraphicFramePr>
        <p:xfrm>
          <a:off x="539646" y="2184139"/>
          <a:ext cx="5260653" cy="927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ChemSketch" r:id="rId4" imgW="1880408" imgH="331748" progId="ACD.ChemSketchCDX">
                  <p:embed/>
                </p:oleObj>
              </mc:Choice>
              <mc:Fallback>
                <p:oleObj name="ChemSketch" r:id="rId4" imgW="1880408" imgH="331748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646" y="2184139"/>
                        <a:ext cx="5260653" cy="927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560365"/>
              </p:ext>
            </p:extLst>
          </p:nvPr>
        </p:nvGraphicFramePr>
        <p:xfrm>
          <a:off x="539421" y="3590282"/>
          <a:ext cx="5260877" cy="931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ChemSketch" r:id="rId6" imgW="1874199" imgH="332018" progId="ACD.ChemSketchCDX">
                  <p:embed/>
                </p:oleObj>
              </mc:Choice>
              <mc:Fallback>
                <p:oleObj name="ChemSketch" r:id="rId6" imgW="1874199" imgH="332018" progId="ACD.ChemSketchCDX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9421" y="3590282"/>
                        <a:ext cx="5260877" cy="931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73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951955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72" tIns="38286" rIns="76572" bIns="38286" rtlCol="0" anchor="ctr"/>
          <a:lstStyle/>
          <a:p>
            <a:pPr algn="ctr"/>
            <a:endParaRPr lang="pl-PL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0" y="120958"/>
            <a:ext cx="9144000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pl-PL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KONIEC</a:t>
            </a:r>
            <a:endParaRPr lang="pl-PL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10" name="Łącznik prosty 9"/>
          <p:cNvCxnSpPr/>
          <p:nvPr/>
        </p:nvCxnSpPr>
        <p:spPr>
          <a:xfrm>
            <a:off x="539646" y="6349768"/>
            <a:ext cx="8364511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460310" y="3071149"/>
            <a:ext cx="6223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Dziękujemy za uwagę </a:t>
            </a:r>
            <a:r>
              <a:rPr lang="pl-PL" sz="4800" dirty="0" smtClean="0">
                <a:solidFill>
                  <a:schemeClr val="tx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</a:t>
            </a:r>
            <a:endParaRPr lang="pl-PL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19DF8-123A-4001-B56B-CE0DBDE3B23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7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36</Words>
  <Application>Microsoft Office PowerPoint</Application>
  <PresentationFormat>Pokaz na ekranie (4:3)</PresentationFormat>
  <Paragraphs>21</Paragraphs>
  <Slides>5</Slides>
  <Notes>5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Motyw pakietu Office</vt:lpstr>
      <vt:lpstr>ChemSketch</vt:lpstr>
      <vt:lpstr>ACD/ChemSketch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Wiktor</dc:creator>
  <cp:lastModifiedBy>Wiktor</cp:lastModifiedBy>
  <cp:revision>35</cp:revision>
  <dcterms:created xsi:type="dcterms:W3CDTF">2022-12-08T20:33:02Z</dcterms:created>
  <dcterms:modified xsi:type="dcterms:W3CDTF">2023-03-22T10:51:18Z</dcterms:modified>
</cp:coreProperties>
</file>