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6" r:id="rId5"/>
    <p:sldId id="325" r:id="rId6"/>
    <p:sldId id="355" r:id="rId7"/>
    <p:sldId id="328" r:id="rId8"/>
    <p:sldId id="326" r:id="rId9"/>
    <p:sldId id="340" r:id="rId10"/>
    <p:sldId id="357" r:id="rId11"/>
    <p:sldId id="358" r:id="rId12"/>
    <p:sldId id="338" r:id="rId13"/>
    <p:sldId id="336" r:id="rId14"/>
    <p:sldId id="337" r:id="rId15"/>
    <p:sldId id="339" r:id="rId16"/>
    <p:sldId id="329" r:id="rId17"/>
    <p:sldId id="334" r:id="rId18"/>
    <p:sldId id="341" r:id="rId19"/>
    <p:sldId id="333" r:id="rId20"/>
    <p:sldId id="343" r:id="rId21"/>
    <p:sldId id="344" r:id="rId22"/>
    <p:sldId id="345" r:id="rId23"/>
    <p:sldId id="346" r:id="rId24"/>
    <p:sldId id="347" r:id="rId25"/>
    <p:sldId id="332" r:id="rId26"/>
    <p:sldId id="331" r:id="rId27"/>
    <p:sldId id="348" r:id="rId28"/>
    <p:sldId id="350" r:id="rId29"/>
    <p:sldId id="351" r:id="rId30"/>
    <p:sldId id="330" r:id="rId31"/>
    <p:sldId id="352" r:id="rId32"/>
    <p:sldId id="353" r:id="rId33"/>
    <p:sldId id="354" r:id="rId34"/>
  </p:sldIdLst>
  <p:sldSz cx="12192000" cy="6858000"/>
  <p:notesSz cx="6858000" cy="9144000"/>
  <p:defaultTextStyle>
    <a:defPPr>
      <a:defRPr lang="en-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393" userDrawn="1">
          <p15:clr>
            <a:srgbClr val="A4A3A4"/>
          </p15:clr>
        </p15:guide>
        <p15:guide id="3" pos="7287" userDrawn="1">
          <p15:clr>
            <a:srgbClr val="A4A3A4"/>
          </p15:clr>
        </p15:guide>
        <p15:guide id="4" orient="horz" pos="3929" userDrawn="1">
          <p15:clr>
            <a:srgbClr val="A4A3A4"/>
          </p15:clr>
        </p15:guide>
        <p15:guide id="5" pos="1753" userDrawn="1">
          <p15:clr>
            <a:srgbClr val="A4A3A4"/>
          </p15:clr>
        </p15:guide>
        <p15:guide id="6" orient="horz" pos="2160" userDrawn="1">
          <p15:clr>
            <a:srgbClr val="A4A3A4"/>
          </p15:clr>
        </p15:guide>
        <p15:guide id="7" orient="horz" pos="356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44DD83-4C90-9371-819E-A430E9A295B6}" name="Joanna Blomberg-Wiaderna" initials="JBW" userId="S::joanna.blomberg@adm.uni.lodz.pl::688c58d5-9642-45a9-851a-e46a9898541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31B"/>
    <a:srgbClr val="4D4D4D"/>
    <a:srgbClr val="14133B"/>
    <a:srgbClr val="2C55A2"/>
    <a:srgbClr val="237CA9"/>
    <a:srgbClr val="EA0000"/>
    <a:srgbClr val="00857E"/>
    <a:srgbClr val="00695A"/>
    <a:srgbClr val="008A00"/>
    <a:srgbClr val="398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101" d="100"/>
          <a:sy n="101" d="100"/>
        </p:scale>
        <p:origin x="192" y="102"/>
      </p:cViewPr>
      <p:guideLst>
        <p:guide orient="horz" pos="391"/>
        <p:guide pos="393"/>
        <p:guide pos="7287"/>
        <p:guide orient="horz" pos="3929"/>
        <p:guide pos="1753"/>
        <p:guide orient="horz" pos="2160"/>
        <p:guide orient="horz" pos="356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Laszczyk" userId="S::ul0286567@edu.uni.lodz.pl::25dd4692-e1dd-4e33-b0b3-32b35c4e2554" providerId="AD" clId="Web-{E749313F-B06D-2C83-D3A1-85FD46D82FF1}"/>
    <pc:docChg chg="addSld modSld">
      <pc:chgData name="Anna Laszczyk" userId="S::ul0286567@edu.uni.lodz.pl::25dd4692-e1dd-4e33-b0b3-32b35c4e2554" providerId="AD" clId="Web-{E749313F-B06D-2C83-D3A1-85FD46D82FF1}" dt="2024-06-13T18:50:24.980" v="21"/>
      <pc:docMkLst>
        <pc:docMk/>
      </pc:docMkLst>
      <pc:sldChg chg="modSp">
        <pc:chgData name="Anna Laszczyk" userId="S::ul0286567@edu.uni.lodz.pl::25dd4692-e1dd-4e33-b0b3-32b35c4e2554" providerId="AD" clId="Web-{E749313F-B06D-2C83-D3A1-85FD46D82FF1}" dt="2024-06-13T17:45:39.951" v="0" actId="1076"/>
        <pc:sldMkLst>
          <pc:docMk/>
          <pc:sldMk cId="3019536940" sldId="256"/>
        </pc:sldMkLst>
        <pc:picChg chg="mod">
          <ac:chgData name="Anna Laszczyk" userId="S::ul0286567@edu.uni.lodz.pl::25dd4692-e1dd-4e33-b0b3-32b35c4e2554" providerId="AD" clId="Web-{E749313F-B06D-2C83-D3A1-85FD46D82FF1}" dt="2024-06-13T17:45:39.951" v="0" actId="1076"/>
          <ac:picMkLst>
            <pc:docMk/>
            <pc:sldMk cId="3019536940" sldId="256"/>
            <ac:picMk id="13" creationId="{68A1B51C-5BE4-524F-A43C-60039E86C8BD}"/>
          </ac:picMkLst>
        </pc:picChg>
      </pc:sldChg>
      <pc:sldChg chg="modSp">
        <pc:chgData name="Anna Laszczyk" userId="S::ul0286567@edu.uni.lodz.pl::25dd4692-e1dd-4e33-b0b3-32b35c4e2554" providerId="AD" clId="Web-{E749313F-B06D-2C83-D3A1-85FD46D82FF1}" dt="2024-06-13T18:19:54.192" v="1" actId="1076"/>
        <pc:sldMkLst>
          <pc:docMk/>
          <pc:sldMk cId="3101629958" sldId="301"/>
        </pc:sldMkLst>
        <pc:picChg chg="mod">
          <ac:chgData name="Anna Laszczyk" userId="S::ul0286567@edu.uni.lodz.pl::25dd4692-e1dd-4e33-b0b3-32b35c4e2554" providerId="AD" clId="Web-{E749313F-B06D-2C83-D3A1-85FD46D82FF1}" dt="2024-06-13T18:19:54.192" v="1" actId="1076"/>
          <ac:picMkLst>
            <pc:docMk/>
            <pc:sldMk cId="3101629958" sldId="301"/>
            <ac:picMk id="13" creationId="{68A1B51C-5BE4-524F-A43C-60039E86C8BD}"/>
          </ac:picMkLst>
        </pc:picChg>
      </pc:sldChg>
      <pc:sldChg chg="modSp add replId">
        <pc:chgData name="Anna Laszczyk" userId="S::ul0286567@edu.uni.lodz.pl::25dd4692-e1dd-4e33-b0b3-32b35c4e2554" providerId="AD" clId="Web-{E749313F-B06D-2C83-D3A1-85FD46D82FF1}" dt="2024-06-13T18:43:00.588" v="3" actId="1076"/>
        <pc:sldMkLst>
          <pc:docMk/>
          <pc:sldMk cId="1409275917" sldId="326"/>
        </pc:sldMkLst>
        <pc:picChg chg="mod">
          <ac:chgData name="Anna Laszczyk" userId="S::ul0286567@edu.uni.lodz.pl::25dd4692-e1dd-4e33-b0b3-32b35c4e2554" providerId="AD" clId="Web-{E749313F-B06D-2C83-D3A1-85FD46D82FF1}" dt="2024-06-13T18:43:00.588" v="3" actId="1076"/>
          <ac:picMkLst>
            <pc:docMk/>
            <pc:sldMk cId="1409275917" sldId="326"/>
            <ac:picMk id="13" creationId="{68A1B51C-5BE4-524F-A43C-60039E86C8BD}"/>
          </ac:picMkLst>
        </pc:picChg>
      </pc:sldChg>
      <pc:sldChg chg="modSp add replId">
        <pc:chgData name="Anna Laszczyk" userId="S::ul0286567@edu.uni.lodz.pl::25dd4692-e1dd-4e33-b0b3-32b35c4e2554" providerId="AD" clId="Web-{E749313F-B06D-2C83-D3A1-85FD46D82FF1}" dt="2024-06-13T18:45:42.561" v="5" actId="1076"/>
        <pc:sldMkLst>
          <pc:docMk/>
          <pc:sldMk cId="433439126" sldId="327"/>
        </pc:sldMkLst>
        <pc:picChg chg="mod">
          <ac:chgData name="Anna Laszczyk" userId="S::ul0286567@edu.uni.lodz.pl::25dd4692-e1dd-4e33-b0b3-32b35c4e2554" providerId="AD" clId="Web-{E749313F-B06D-2C83-D3A1-85FD46D82FF1}" dt="2024-06-13T18:45:42.561" v="5" actId="1076"/>
          <ac:picMkLst>
            <pc:docMk/>
            <pc:sldMk cId="433439126" sldId="327"/>
            <ac:picMk id="13" creationId="{68A1B51C-5BE4-524F-A43C-60039E86C8BD}"/>
          </ac:picMkLst>
        </pc:picChg>
      </pc:sldChg>
      <pc:sldChg chg="add replId">
        <pc:chgData name="Anna Laszczyk" userId="S::ul0286567@edu.uni.lodz.pl::25dd4692-e1dd-4e33-b0b3-32b35c4e2554" providerId="AD" clId="Web-{E749313F-B06D-2C83-D3A1-85FD46D82FF1}" dt="2024-06-13T18:45:42.718" v="6"/>
        <pc:sldMkLst>
          <pc:docMk/>
          <pc:sldMk cId="3469738035" sldId="328"/>
        </pc:sldMkLst>
      </pc:sldChg>
      <pc:sldChg chg="addSp delSp modSp add replId">
        <pc:chgData name="Anna Laszczyk" userId="S::ul0286567@edu.uni.lodz.pl::25dd4692-e1dd-4e33-b0b3-32b35c4e2554" providerId="AD" clId="Web-{E749313F-B06D-2C83-D3A1-85FD46D82FF1}" dt="2024-06-13T18:50:24.980" v="21"/>
        <pc:sldMkLst>
          <pc:docMk/>
          <pc:sldMk cId="3724216494" sldId="329"/>
        </pc:sldMkLst>
        <pc:spChg chg="del mod">
          <ac:chgData name="Anna Laszczyk" userId="S::ul0286567@edu.uni.lodz.pl::25dd4692-e1dd-4e33-b0b3-32b35c4e2554" providerId="AD" clId="Web-{E749313F-B06D-2C83-D3A1-85FD46D82FF1}" dt="2024-06-13T18:47:16.126" v="11"/>
          <ac:spMkLst>
            <pc:docMk/>
            <pc:sldMk cId="3724216494" sldId="329"/>
            <ac:spMk id="2" creationId="{0552809B-6B48-4BF9-467F-A255DE0A74D1}"/>
          </ac:spMkLst>
        </pc:spChg>
        <pc:spChg chg="add del mod">
          <ac:chgData name="Anna Laszczyk" userId="S::ul0286567@edu.uni.lodz.pl::25dd4692-e1dd-4e33-b0b3-32b35c4e2554" providerId="AD" clId="Web-{E749313F-B06D-2C83-D3A1-85FD46D82FF1}" dt="2024-06-13T18:50:24.980" v="21"/>
          <ac:spMkLst>
            <pc:docMk/>
            <pc:sldMk cId="3724216494" sldId="329"/>
            <ac:spMk id="3" creationId="{A2608F41-8B72-B492-94B4-620D90993626}"/>
          </ac:spMkLst>
        </pc:spChg>
        <pc:picChg chg="del">
          <ac:chgData name="Anna Laszczyk" userId="S::ul0286567@edu.uni.lodz.pl::25dd4692-e1dd-4e33-b0b3-32b35c4e2554" providerId="AD" clId="Web-{E749313F-B06D-2C83-D3A1-85FD46D82FF1}" dt="2024-06-13T18:47:16.142" v="12"/>
          <ac:picMkLst>
            <pc:docMk/>
            <pc:sldMk cId="3724216494" sldId="329"/>
            <ac:picMk id="7" creationId="{6F03DBB3-56E6-CE26-6032-457E33CBF889}"/>
          </ac:picMkLst>
        </pc:picChg>
        <pc:picChg chg="del">
          <ac:chgData name="Anna Laszczyk" userId="S::ul0286567@edu.uni.lodz.pl::25dd4692-e1dd-4e33-b0b3-32b35c4e2554" providerId="AD" clId="Web-{E749313F-B06D-2C83-D3A1-85FD46D82FF1}" dt="2024-06-13T18:47:16.173" v="13"/>
          <ac:picMkLst>
            <pc:docMk/>
            <pc:sldMk cId="3724216494" sldId="329"/>
            <ac:picMk id="11" creationId="{DE723364-3B66-F944-96A2-40FF0695105A}"/>
          </ac:picMkLst>
        </pc:picChg>
      </pc:sldChg>
    </pc:docChg>
  </pc:docChgLst>
  <pc:docChgLst>
    <pc:chgData name="Hanna Swaczyna" userId="S::hanna.swaczyna@adm.uni.lodz.pl::72584e96-7e2f-4837-ba77-3f0ace4d1a30" providerId="AD" clId="Web-{C7CD559F-61C3-6699-E620-842B374A2155}"/>
    <pc:docChg chg="modSld">
      <pc:chgData name="Hanna Swaczyna" userId="S::hanna.swaczyna@adm.uni.lodz.pl::72584e96-7e2f-4837-ba77-3f0ace4d1a30" providerId="AD" clId="Web-{C7CD559F-61C3-6699-E620-842B374A2155}" dt="2022-11-07T08:25:48.950" v="1" actId="20577"/>
      <pc:docMkLst>
        <pc:docMk/>
      </pc:docMkLst>
      <pc:sldChg chg="modSp">
        <pc:chgData name="Hanna Swaczyna" userId="S::hanna.swaczyna@adm.uni.lodz.pl::72584e96-7e2f-4837-ba77-3f0ace4d1a30" providerId="AD" clId="Web-{C7CD559F-61C3-6699-E620-842B374A2155}" dt="2022-11-07T08:25:48.950" v="1" actId="20577"/>
        <pc:sldMkLst>
          <pc:docMk/>
          <pc:sldMk cId="2506843365" sldId="264"/>
        </pc:sldMkLst>
        <pc:spChg chg="mod">
          <ac:chgData name="Hanna Swaczyna" userId="S::hanna.swaczyna@adm.uni.lodz.pl::72584e96-7e2f-4837-ba77-3f0ace4d1a30" providerId="AD" clId="Web-{C7CD559F-61C3-6699-E620-842B374A2155}" dt="2022-11-07T08:25:48.950" v="1" actId="20577"/>
          <ac:spMkLst>
            <pc:docMk/>
            <pc:sldMk cId="2506843365" sldId="264"/>
            <ac:spMk id="6" creationId="{5D2FE3BF-0A96-A442-84BD-C11FA24A5EB7}"/>
          </ac:spMkLst>
        </pc:spChg>
      </pc:sldChg>
    </pc:docChg>
  </pc:docChgLst>
  <pc:docChgLst>
    <pc:chgData name="Hanna Swaczyna" userId="72584e96-7e2f-4837-ba77-3f0ace4d1a30" providerId="ADAL" clId="{E3108E5D-D43F-4343-AE69-BA1680A06266}"/>
    <pc:docChg chg="undo redo custSel addSld delSld modSld sldOrd">
      <pc:chgData name="Hanna Swaczyna" userId="72584e96-7e2f-4837-ba77-3f0ace4d1a30" providerId="ADAL" clId="{E3108E5D-D43F-4343-AE69-BA1680A06266}" dt="2022-10-03T13:47:23.498" v="1135" actId="20577"/>
      <pc:docMkLst>
        <pc:docMk/>
      </pc:docMkLst>
      <pc:sldChg chg="modTransition">
        <pc:chgData name="Hanna Swaczyna" userId="72584e96-7e2f-4837-ba77-3f0ace4d1a30" providerId="ADAL" clId="{E3108E5D-D43F-4343-AE69-BA1680A06266}" dt="2022-10-03T13:36:10.695" v="1018"/>
        <pc:sldMkLst>
          <pc:docMk/>
          <pc:sldMk cId="3019536940" sldId="256"/>
        </pc:sldMkLst>
      </pc:sldChg>
      <pc:sldChg chg="modTransition">
        <pc:chgData name="Hanna Swaczyna" userId="72584e96-7e2f-4837-ba77-3f0ace4d1a30" providerId="ADAL" clId="{E3108E5D-D43F-4343-AE69-BA1680A06266}" dt="2022-10-03T13:36:10.695" v="1018"/>
        <pc:sldMkLst>
          <pc:docMk/>
          <pc:sldMk cId="3330675989" sldId="257"/>
        </pc:sldMkLst>
      </pc:sldChg>
      <pc:sldChg chg="modTransition">
        <pc:chgData name="Hanna Swaczyna" userId="72584e96-7e2f-4837-ba77-3f0ace4d1a30" providerId="ADAL" clId="{E3108E5D-D43F-4343-AE69-BA1680A06266}" dt="2022-10-03T13:36:10.695" v="1018"/>
        <pc:sldMkLst>
          <pc:docMk/>
          <pc:sldMk cId="3785472111" sldId="258"/>
        </pc:sldMkLst>
      </pc:sldChg>
      <pc:sldChg chg="modTransition">
        <pc:chgData name="Hanna Swaczyna" userId="72584e96-7e2f-4837-ba77-3f0ace4d1a30" providerId="ADAL" clId="{E3108E5D-D43F-4343-AE69-BA1680A06266}" dt="2022-10-03T13:36:10.695" v="1018"/>
        <pc:sldMkLst>
          <pc:docMk/>
          <pc:sldMk cId="4194681619" sldId="259"/>
        </pc:sldMkLst>
      </pc:sldChg>
      <pc:sldChg chg="modTransition">
        <pc:chgData name="Hanna Swaczyna" userId="72584e96-7e2f-4837-ba77-3f0ace4d1a30" providerId="ADAL" clId="{E3108E5D-D43F-4343-AE69-BA1680A06266}" dt="2022-10-03T13:36:10.695" v="1018"/>
        <pc:sldMkLst>
          <pc:docMk/>
          <pc:sldMk cId="562171277" sldId="260"/>
        </pc:sldMkLst>
      </pc:sldChg>
      <pc:sldChg chg="modTransition">
        <pc:chgData name="Hanna Swaczyna" userId="72584e96-7e2f-4837-ba77-3f0ace4d1a30" providerId="ADAL" clId="{E3108E5D-D43F-4343-AE69-BA1680A06266}" dt="2022-10-03T13:36:10.695" v="1018"/>
        <pc:sldMkLst>
          <pc:docMk/>
          <pc:sldMk cId="21342401" sldId="261"/>
        </pc:sldMkLst>
      </pc:sldChg>
      <pc:sldChg chg="modTransition">
        <pc:chgData name="Hanna Swaczyna" userId="72584e96-7e2f-4837-ba77-3f0ace4d1a30" providerId="ADAL" clId="{E3108E5D-D43F-4343-AE69-BA1680A06266}" dt="2022-10-03T13:36:10.695" v="1018"/>
        <pc:sldMkLst>
          <pc:docMk/>
          <pc:sldMk cId="1835494837" sldId="262"/>
        </pc:sldMkLst>
      </pc:sldChg>
      <pc:sldChg chg="modTransition">
        <pc:chgData name="Hanna Swaczyna" userId="72584e96-7e2f-4837-ba77-3f0ace4d1a30" providerId="ADAL" clId="{E3108E5D-D43F-4343-AE69-BA1680A06266}" dt="2022-10-03T13:36:10.695" v="1018"/>
        <pc:sldMkLst>
          <pc:docMk/>
          <pc:sldMk cId="2123687114" sldId="263"/>
        </pc:sldMkLst>
      </pc:sldChg>
      <pc:sldChg chg="modTransition">
        <pc:chgData name="Hanna Swaczyna" userId="72584e96-7e2f-4837-ba77-3f0ace4d1a30" providerId="ADAL" clId="{E3108E5D-D43F-4343-AE69-BA1680A06266}" dt="2022-10-03T13:36:10.695" v="1018"/>
        <pc:sldMkLst>
          <pc:docMk/>
          <pc:sldMk cId="2506843365" sldId="264"/>
        </pc:sldMkLst>
      </pc:sldChg>
      <pc:sldChg chg="modTransition">
        <pc:chgData name="Hanna Swaczyna" userId="72584e96-7e2f-4837-ba77-3f0ace4d1a30" providerId="ADAL" clId="{E3108E5D-D43F-4343-AE69-BA1680A06266}" dt="2022-10-03T13:36:10.695" v="1018"/>
        <pc:sldMkLst>
          <pc:docMk/>
          <pc:sldMk cId="1134667964" sldId="265"/>
        </pc:sldMkLst>
      </pc:sldChg>
      <pc:sldChg chg="modTransition">
        <pc:chgData name="Hanna Swaczyna" userId="72584e96-7e2f-4837-ba77-3f0ace4d1a30" providerId="ADAL" clId="{E3108E5D-D43F-4343-AE69-BA1680A06266}" dt="2022-10-03T13:36:10.695" v="1018"/>
        <pc:sldMkLst>
          <pc:docMk/>
          <pc:sldMk cId="3150804708" sldId="266"/>
        </pc:sldMkLst>
      </pc:sldChg>
      <pc:sldChg chg="modTransition">
        <pc:chgData name="Hanna Swaczyna" userId="72584e96-7e2f-4837-ba77-3f0ace4d1a30" providerId="ADAL" clId="{E3108E5D-D43F-4343-AE69-BA1680A06266}" dt="2022-10-03T13:36:10.695" v="1018"/>
        <pc:sldMkLst>
          <pc:docMk/>
          <pc:sldMk cId="3774040214" sldId="267"/>
        </pc:sldMkLst>
      </pc:sldChg>
      <pc:sldChg chg="modTransition">
        <pc:chgData name="Hanna Swaczyna" userId="72584e96-7e2f-4837-ba77-3f0ace4d1a30" providerId="ADAL" clId="{E3108E5D-D43F-4343-AE69-BA1680A06266}" dt="2022-10-03T13:36:10.695" v="1018"/>
        <pc:sldMkLst>
          <pc:docMk/>
          <pc:sldMk cId="2472320962" sldId="268"/>
        </pc:sldMkLst>
      </pc:sldChg>
      <pc:sldChg chg="modTransition">
        <pc:chgData name="Hanna Swaczyna" userId="72584e96-7e2f-4837-ba77-3f0ace4d1a30" providerId="ADAL" clId="{E3108E5D-D43F-4343-AE69-BA1680A06266}" dt="2022-10-03T13:36:10.695" v="1018"/>
        <pc:sldMkLst>
          <pc:docMk/>
          <pc:sldMk cId="2251076092" sldId="269"/>
        </pc:sldMkLst>
      </pc:sldChg>
      <pc:sldChg chg="modTransition">
        <pc:chgData name="Hanna Swaczyna" userId="72584e96-7e2f-4837-ba77-3f0ace4d1a30" providerId="ADAL" clId="{E3108E5D-D43F-4343-AE69-BA1680A06266}" dt="2022-10-03T13:36:10.695" v="1018"/>
        <pc:sldMkLst>
          <pc:docMk/>
          <pc:sldMk cId="2030618157" sldId="270"/>
        </pc:sldMkLst>
      </pc:sldChg>
      <pc:sldChg chg="modTransition">
        <pc:chgData name="Hanna Swaczyna" userId="72584e96-7e2f-4837-ba77-3f0ace4d1a30" providerId="ADAL" clId="{E3108E5D-D43F-4343-AE69-BA1680A06266}" dt="2022-10-03T13:36:10.695" v="1018"/>
        <pc:sldMkLst>
          <pc:docMk/>
          <pc:sldMk cId="1486333600" sldId="271"/>
        </pc:sldMkLst>
      </pc:sldChg>
      <pc:sldChg chg="delSp modSp mod modTransition">
        <pc:chgData name="Hanna Swaczyna" userId="72584e96-7e2f-4837-ba77-3f0ace4d1a30" providerId="ADAL" clId="{E3108E5D-D43F-4343-AE69-BA1680A06266}" dt="2022-10-03T13:36:10.695" v="1018"/>
        <pc:sldMkLst>
          <pc:docMk/>
          <pc:sldMk cId="3397329428" sldId="272"/>
        </pc:sldMkLst>
        <pc:picChg chg="mod modCrop">
          <ac:chgData name="Hanna Swaczyna" userId="72584e96-7e2f-4837-ba77-3f0ace4d1a30" providerId="ADAL" clId="{E3108E5D-D43F-4343-AE69-BA1680A06266}" dt="2022-09-30T13:44:05.213" v="937" actId="18131"/>
          <ac:picMkLst>
            <pc:docMk/>
            <pc:sldMk cId="3397329428" sldId="272"/>
            <ac:picMk id="7" creationId="{F9D000D5-CDB8-AC40-BFB7-25421B40C7F9}"/>
          </ac:picMkLst>
        </pc:picChg>
        <pc:picChg chg="del">
          <ac:chgData name="Hanna Swaczyna" userId="72584e96-7e2f-4837-ba77-3f0ace4d1a30" providerId="ADAL" clId="{E3108E5D-D43F-4343-AE69-BA1680A06266}" dt="2022-09-30T13:43:37.327" v="932" actId="478"/>
          <ac:picMkLst>
            <pc:docMk/>
            <pc:sldMk cId="3397329428" sldId="272"/>
            <ac:picMk id="9" creationId="{850A1B95-F3ED-0B43-895B-34CCF4EAE847}"/>
          </ac:picMkLst>
        </pc:picChg>
      </pc:sldChg>
      <pc:sldChg chg="modTransition">
        <pc:chgData name="Hanna Swaczyna" userId="72584e96-7e2f-4837-ba77-3f0ace4d1a30" providerId="ADAL" clId="{E3108E5D-D43F-4343-AE69-BA1680A06266}" dt="2022-10-03T13:36:10.695" v="1018"/>
        <pc:sldMkLst>
          <pc:docMk/>
          <pc:sldMk cId="1510886092" sldId="273"/>
        </pc:sldMkLst>
      </pc:sldChg>
      <pc:sldChg chg="modSp modTransition">
        <pc:chgData name="Hanna Swaczyna" userId="72584e96-7e2f-4837-ba77-3f0ace4d1a30" providerId="ADAL" clId="{E3108E5D-D43F-4343-AE69-BA1680A06266}" dt="2022-10-03T13:36:10.695" v="1018"/>
        <pc:sldMkLst>
          <pc:docMk/>
          <pc:sldMk cId="2019789701" sldId="274"/>
        </pc:sldMkLst>
        <pc:graphicFrameChg chg="mod">
          <ac:chgData name="Hanna Swaczyna" userId="72584e96-7e2f-4837-ba77-3f0ace4d1a30" providerId="ADAL" clId="{E3108E5D-D43F-4343-AE69-BA1680A06266}" dt="2022-10-03T13:31:25.062" v="999" actId="692"/>
          <ac:graphicFrameMkLst>
            <pc:docMk/>
            <pc:sldMk cId="2019789701" sldId="274"/>
            <ac:graphicFrameMk id="3" creationId="{B457F41E-784E-DB48-8360-1D4D2BDB034D}"/>
          </ac:graphicFrameMkLst>
        </pc:graphicFrameChg>
      </pc:sldChg>
      <pc:sldChg chg="modTransition">
        <pc:chgData name="Hanna Swaczyna" userId="72584e96-7e2f-4837-ba77-3f0ace4d1a30" providerId="ADAL" clId="{E3108E5D-D43F-4343-AE69-BA1680A06266}" dt="2022-10-03T13:36:10.695" v="1018"/>
        <pc:sldMkLst>
          <pc:docMk/>
          <pc:sldMk cId="2194720313" sldId="275"/>
        </pc:sldMkLst>
      </pc:sldChg>
      <pc:sldChg chg="modSp mod modTransition">
        <pc:chgData name="Hanna Swaczyna" userId="72584e96-7e2f-4837-ba77-3f0ace4d1a30" providerId="ADAL" clId="{E3108E5D-D43F-4343-AE69-BA1680A06266}" dt="2022-10-03T13:36:10.695" v="1018"/>
        <pc:sldMkLst>
          <pc:docMk/>
          <pc:sldMk cId="3205788671" sldId="276"/>
        </pc:sldMkLst>
        <pc:spChg chg="ord">
          <ac:chgData name="Hanna Swaczyna" userId="72584e96-7e2f-4837-ba77-3f0ace4d1a30" providerId="ADAL" clId="{E3108E5D-D43F-4343-AE69-BA1680A06266}" dt="2022-09-30T13:49:55.133" v="962" actId="13244"/>
          <ac:spMkLst>
            <pc:docMk/>
            <pc:sldMk cId="3205788671" sldId="276"/>
            <ac:spMk id="2" creationId="{75AA4CFF-257D-5344-997B-4F8010487E04}"/>
          </ac:spMkLst>
        </pc:spChg>
        <pc:picChg chg="ord">
          <ac:chgData name="Hanna Swaczyna" userId="72584e96-7e2f-4837-ba77-3f0ace4d1a30" providerId="ADAL" clId="{E3108E5D-D43F-4343-AE69-BA1680A06266}" dt="2022-09-30T13:50:40.493" v="963" actId="13244"/>
          <ac:picMkLst>
            <pc:docMk/>
            <pc:sldMk cId="3205788671" sldId="276"/>
            <ac:picMk id="8" creationId="{77498A26-2F0B-AA40-95CB-769D6BBEEAE3}"/>
          </ac:picMkLst>
        </pc:picChg>
      </pc:sldChg>
      <pc:sldChg chg="addSp delSp modSp mod modTransition">
        <pc:chgData name="Hanna Swaczyna" userId="72584e96-7e2f-4837-ba77-3f0ace4d1a30" providerId="ADAL" clId="{E3108E5D-D43F-4343-AE69-BA1680A06266}" dt="2022-10-03T13:36:10.695" v="1018"/>
        <pc:sldMkLst>
          <pc:docMk/>
          <pc:sldMk cId="3504331509" sldId="277"/>
        </pc:sldMkLst>
        <pc:spChg chg="add del">
          <ac:chgData name="Hanna Swaczyna" userId="72584e96-7e2f-4837-ba77-3f0ace4d1a30" providerId="ADAL" clId="{E3108E5D-D43F-4343-AE69-BA1680A06266}" dt="2022-09-30T11:57:58.109" v="807" actId="21"/>
          <ac:spMkLst>
            <pc:docMk/>
            <pc:sldMk cId="3504331509" sldId="277"/>
            <ac:spMk id="2" creationId="{BBD8796D-2082-3DF0-64B0-C27DEB810F5E}"/>
          </ac:spMkLst>
        </pc:spChg>
        <pc:picChg chg="mod">
          <ac:chgData name="Hanna Swaczyna" userId="72584e96-7e2f-4837-ba77-3f0ace4d1a30" providerId="ADAL" clId="{E3108E5D-D43F-4343-AE69-BA1680A06266}" dt="2022-09-30T11:40:34.995" v="314" actId="1076"/>
          <ac:picMkLst>
            <pc:docMk/>
            <pc:sldMk cId="3504331509" sldId="277"/>
            <ac:picMk id="15" creationId="{3732CC28-2468-2C4E-AC1A-08A5661AB966}"/>
          </ac:picMkLst>
        </pc:picChg>
      </pc:sldChg>
      <pc:sldChg chg="modTransition">
        <pc:chgData name="Hanna Swaczyna" userId="72584e96-7e2f-4837-ba77-3f0ace4d1a30" providerId="ADAL" clId="{E3108E5D-D43F-4343-AE69-BA1680A06266}" dt="2022-10-03T13:36:10.695" v="1018"/>
        <pc:sldMkLst>
          <pc:docMk/>
          <pc:sldMk cId="2319539859" sldId="278"/>
        </pc:sldMkLst>
      </pc:sldChg>
      <pc:sldChg chg="modTransition">
        <pc:chgData name="Hanna Swaczyna" userId="72584e96-7e2f-4837-ba77-3f0ace4d1a30" providerId="ADAL" clId="{E3108E5D-D43F-4343-AE69-BA1680A06266}" dt="2022-10-03T13:36:10.695" v="1018"/>
        <pc:sldMkLst>
          <pc:docMk/>
          <pc:sldMk cId="2681017267" sldId="279"/>
        </pc:sldMkLst>
      </pc:sldChg>
      <pc:sldChg chg="modTransition">
        <pc:chgData name="Hanna Swaczyna" userId="72584e96-7e2f-4837-ba77-3f0ace4d1a30" providerId="ADAL" clId="{E3108E5D-D43F-4343-AE69-BA1680A06266}" dt="2022-10-03T13:36:10.695" v="1018"/>
        <pc:sldMkLst>
          <pc:docMk/>
          <pc:sldMk cId="1224297810" sldId="280"/>
        </pc:sldMkLst>
      </pc:sldChg>
      <pc:sldChg chg="modTransition">
        <pc:chgData name="Hanna Swaczyna" userId="72584e96-7e2f-4837-ba77-3f0ace4d1a30" providerId="ADAL" clId="{E3108E5D-D43F-4343-AE69-BA1680A06266}" dt="2022-10-03T13:36:10.695" v="1018"/>
        <pc:sldMkLst>
          <pc:docMk/>
          <pc:sldMk cId="3306209055" sldId="281"/>
        </pc:sldMkLst>
      </pc:sldChg>
      <pc:sldChg chg="addSp delSp modSp mod modTransition modNotesTx">
        <pc:chgData name="Hanna Swaczyna" userId="72584e96-7e2f-4837-ba77-3f0ace4d1a30" providerId="ADAL" clId="{E3108E5D-D43F-4343-AE69-BA1680A06266}" dt="2022-10-03T13:47:23.498" v="1135" actId="20577"/>
        <pc:sldMkLst>
          <pc:docMk/>
          <pc:sldMk cId="4063069970" sldId="282"/>
        </pc:sldMkLst>
        <pc:spChg chg="add del">
          <ac:chgData name="Hanna Swaczyna" userId="72584e96-7e2f-4837-ba77-3f0ace4d1a30" providerId="ADAL" clId="{E3108E5D-D43F-4343-AE69-BA1680A06266}" dt="2022-10-03T13:42:58.544" v="1080" actId="22"/>
          <ac:spMkLst>
            <pc:docMk/>
            <pc:sldMk cId="4063069970" sldId="282"/>
            <ac:spMk id="3" creationId="{D46AB3E4-B7F7-2565-152E-B94CA577ACB1}"/>
          </ac:spMkLst>
        </pc:spChg>
        <pc:spChg chg="add mod">
          <ac:chgData name="Hanna Swaczyna" userId="72584e96-7e2f-4837-ba77-3f0ace4d1a30" providerId="ADAL" clId="{E3108E5D-D43F-4343-AE69-BA1680A06266}" dt="2022-10-03T13:47:23.498" v="1135" actId="20577"/>
          <ac:spMkLst>
            <pc:docMk/>
            <pc:sldMk cId="4063069970" sldId="282"/>
            <ac:spMk id="4" creationId="{6DB0ED76-E7A7-E6C4-A025-C05AE426E581}"/>
          </ac:spMkLst>
        </pc:spChg>
        <pc:spChg chg="del mod">
          <ac:chgData name="Hanna Swaczyna" userId="72584e96-7e2f-4837-ba77-3f0ace4d1a30" providerId="ADAL" clId="{E3108E5D-D43F-4343-AE69-BA1680A06266}" dt="2022-10-03T13:43:11.162" v="1089" actId="478"/>
          <ac:spMkLst>
            <pc:docMk/>
            <pc:sldMk cId="4063069970" sldId="282"/>
            <ac:spMk id="6" creationId="{5D2FE3BF-0A96-A442-84BD-C11FA24A5EB7}"/>
          </ac:spMkLst>
        </pc:spChg>
        <pc:spChg chg="mod">
          <ac:chgData name="Hanna Swaczyna" userId="72584e96-7e2f-4837-ba77-3f0ace4d1a30" providerId="ADAL" clId="{E3108E5D-D43F-4343-AE69-BA1680A06266}" dt="2022-10-03T13:41:52.661" v="1033" actId="20577"/>
          <ac:spMkLst>
            <pc:docMk/>
            <pc:sldMk cId="4063069970" sldId="282"/>
            <ac:spMk id="16" creationId="{26D43580-09B8-4B44-A92C-13928E800A3A}"/>
          </ac:spMkLst>
        </pc:spChg>
      </pc:sldChg>
      <pc:sldChg chg="modSp mod modTransition">
        <pc:chgData name="Hanna Swaczyna" userId="72584e96-7e2f-4837-ba77-3f0ace4d1a30" providerId="ADAL" clId="{E3108E5D-D43F-4343-AE69-BA1680A06266}" dt="2022-10-03T13:36:10.695" v="1018"/>
        <pc:sldMkLst>
          <pc:docMk/>
          <pc:sldMk cId="2176639090" sldId="283"/>
        </pc:sldMkLst>
        <pc:spChg chg="mod">
          <ac:chgData name="Hanna Swaczyna" userId="72584e96-7e2f-4837-ba77-3f0ace4d1a30" providerId="ADAL" clId="{E3108E5D-D43F-4343-AE69-BA1680A06266}" dt="2022-10-03T13:33:41.934" v="1006" actId="1076"/>
          <ac:spMkLst>
            <pc:docMk/>
            <pc:sldMk cId="2176639090" sldId="283"/>
            <ac:spMk id="6" creationId="{5D2FE3BF-0A96-A442-84BD-C11FA24A5EB7}"/>
          </ac:spMkLst>
        </pc:spChg>
      </pc:sldChg>
      <pc:sldChg chg="addSp delSp modSp mod modTransition">
        <pc:chgData name="Hanna Swaczyna" userId="72584e96-7e2f-4837-ba77-3f0ace4d1a30" providerId="ADAL" clId="{E3108E5D-D43F-4343-AE69-BA1680A06266}" dt="2022-10-03T13:36:10.695" v="1018"/>
        <pc:sldMkLst>
          <pc:docMk/>
          <pc:sldMk cId="4214722401" sldId="284"/>
        </pc:sldMkLst>
        <pc:spChg chg="add mod">
          <ac:chgData name="Hanna Swaczyna" userId="72584e96-7e2f-4837-ba77-3f0ace4d1a30" providerId="ADAL" clId="{E3108E5D-D43F-4343-AE69-BA1680A06266}" dt="2022-10-03T13:34:01.253" v="1009" actId="207"/>
          <ac:spMkLst>
            <pc:docMk/>
            <pc:sldMk cId="4214722401" sldId="284"/>
            <ac:spMk id="2" creationId="{7791AE27-9130-9C7E-BC62-C73DA4B6B5C5}"/>
          </ac:spMkLst>
        </pc:spChg>
        <pc:spChg chg="del">
          <ac:chgData name="Hanna Swaczyna" userId="72584e96-7e2f-4837-ba77-3f0ace4d1a30" providerId="ADAL" clId="{E3108E5D-D43F-4343-AE69-BA1680A06266}" dt="2022-10-03T13:33:57.794" v="1007" actId="478"/>
          <ac:spMkLst>
            <pc:docMk/>
            <pc:sldMk cId="4214722401" sldId="284"/>
            <ac:spMk id="6" creationId="{5D2FE3BF-0A96-A442-84BD-C11FA24A5EB7}"/>
          </ac:spMkLst>
        </pc:spChg>
      </pc:sldChg>
      <pc:sldChg chg="modTransition">
        <pc:chgData name="Hanna Swaczyna" userId="72584e96-7e2f-4837-ba77-3f0ace4d1a30" providerId="ADAL" clId="{E3108E5D-D43F-4343-AE69-BA1680A06266}" dt="2022-10-03T13:36:10.695" v="1018"/>
        <pc:sldMkLst>
          <pc:docMk/>
          <pc:sldMk cId="290671290" sldId="285"/>
        </pc:sldMkLst>
      </pc:sldChg>
      <pc:sldChg chg="addSp delSp modSp modTransition">
        <pc:chgData name="Hanna Swaczyna" userId="72584e96-7e2f-4837-ba77-3f0ace4d1a30" providerId="ADAL" clId="{E3108E5D-D43F-4343-AE69-BA1680A06266}" dt="2022-10-03T13:36:10.695" v="1018"/>
        <pc:sldMkLst>
          <pc:docMk/>
          <pc:sldMk cId="2421016495" sldId="286"/>
        </pc:sldMkLst>
        <pc:spChg chg="add del mod">
          <ac:chgData name="Hanna Swaczyna" userId="72584e96-7e2f-4837-ba77-3f0ace4d1a30" providerId="ADAL" clId="{E3108E5D-D43F-4343-AE69-BA1680A06266}" dt="2022-10-03T13:34:23.280" v="1014"/>
          <ac:spMkLst>
            <pc:docMk/>
            <pc:sldMk cId="2421016495" sldId="286"/>
            <ac:spMk id="2" creationId="{CC5B0E3E-88B0-48FF-0B69-9567C77B3096}"/>
          </ac:spMkLst>
        </pc:spChg>
      </pc:sldChg>
      <pc:sldChg chg="addSp delSp modSp mod modTransition">
        <pc:chgData name="Hanna Swaczyna" userId="72584e96-7e2f-4837-ba77-3f0ace4d1a30" providerId="ADAL" clId="{E3108E5D-D43F-4343-AE69-BA1680A06266}" dt="2022-10-03T13:36:10.695" v="1018"/>
        <pc:sldMkLst>
          <pc:docMk/>
          <pc:sldMk cId="3250645737" sldId="287"/>
        </pc:sldMkLst>
        <pc:spChg chg="add del mod">
          <ac:chgData name="Hanna Swaczyna" userId="72584e96-7e2f-4837-ba77-3f0ace4d1a30" providerId="ADAL" clId="{E3108E5D-D43F-4343-AE69-BA1680A06266}" dt="2022-10-03T13:35:01.906" v="1017" actId="478"/>
          <ac:spMkLst>
            <pc:docMk/>
            <pc:sldMk cId="3250645737" sldId="287"/>
            <ac:spMk id="3" creationId="{55E02BEC-6813-D5AB-9A8E-85348859680C}"/>
          </ac:spMkLst>
        </pc:spChg>
      </pc:sldChg>
      <pc:sldChg chg="modTransition">
        <pc:chgData name="Hanna Swaczyna" userId="72584e96-7e2f-4837-ba77-3f0ace4d1a30" providerId="ADAL" clId="{E3108E5D-D43F-4343-AE69-BA1680A06266}" dt="2022-10-03T13:36:10.695" v="1018"/>
        <pc:sldMkLst>
          <pc:docMk/>
          <pc:sldMk cId="3040123125" sldId="288"/>
        </pc:sldMkLst>
      </pc:sldChg>
      <pc:sldChg chg="modTransition">
        <pc:chgData name="Hanna Swaczyna" userId="72584e96-7e2f-4837-ba77-3f0ace4d1a30" providerId="ADAL" clId="{E3108E5D-D43F-4343-AE69-BA1680A06266}" dt="2022-10-03T13:36:10.695" v="1018"/>
        <pc:sldMkLst>
          <pc:docMk/>
          <pc:sldMk cId="2335347294" sldId="289"/>
        </pc:sldMkLst>
      </pc:sldChg>
      <pc:sldChg chg="modTransition">
        <pc:chgData name="Hanna Swaczyna" userId="72584e96-7e2f-4837-ba77-3f0ace4d1a30" providerId="ADAL" clId="{E3108E5D-D43F-4343-AE69-BA1680A06266}" dt="2022-10-03T13:36:10.695" v="1018"/>
        <pc:sldMkLst>
          <pc:docMk/>
          <pc:sldMk cId="1163381048" sldId="290"/>
        </pc:sldMkLst>
      </pc:sldChg>
      <pc:sldChg chg="modTransition">
        <pc:chgData name="Hanna Swaczyna" userId="72584e96-7e2f-4837-ba77-3f0ace4d1a30" providerId="ADAL" clId="{E3108E5D-D43F-4343-AE69-BA1680A06266}" dt="2022-10-03T13:36:10.695" v="1018"/>
        <pc:sldMkLst>
          <pc:docMk/>
          <pc:sldMk cId="3816044795" sldId="291"/>
        </pc:sldMkLst>
      </pc:sldChg>
      <pc:sldChg chg="modTransition">
        <pc:chgData name="Hanna Swaczyna" userId="72584e96-7e2f-4837-ba77-3f0ace4d1a30" providerId="ADAL" clId="{E3108E5D-D43F-4343-AE69-BA1680A06266}" dt="2022-10-03T13:36:10.695" v="1018"/>
        <pc:sldMkLst>
          <pc:docMk/>
          <pc:sldMk cId="191230490" sldId="292"/>
        </pc:sldMkLst>
      </pc:sldChg>
      <pc:sldChg chg="modTransition">
        <pc:chgData name="Hanna Swaczyna" userId="72584e96-7e2f-4837-ba77-3f0ace4d1a30" providerId="ADAL" clId="{E3108E5D-D43F-4343-AE69-BA1680A06266}" dt="2022-10-03T13:36:10.695" v="1018"/>
        <pc:sldMkLst>
          <pc:docMk/>
          <pc:sldMk cId="4149414621" sldId="293"/>
        </pc:sldMkLst>
      </pc:sldChg>
      <pc:sldChg chg="modTransition">
        <pc:chgData name="Hanna Swaczyna" userId="72584e96-7e2f-4837-ba77-3f0ace4d1a30" providerId="ADAL" clId="{E3108E5D-D43F-4343-AE69-BA1680A06266}" dt="2022-10-03T13:36:10.695" v="1018"/>
        <pc:sldMkLst>
          <pc:docMk/>
          <pc:sldMk cId="1908483321" sldId="294"/>
        </pc:sldMkLst>
      </pc:sldChg>
      <pc:sldChg chg="modTransition">
        <pc:chgData name="Hanna Swaczyna" userId="72584e96-7e2f-4837-ba77-3f0ace4d1a30" providerId="ADAL" clId="{E3108E5D-D43F-4343-AE69-BA1680A06266}" dt="2022-10-03T13:36:10.695" v="1018"/>
        <pc:sldMkLst>
          <pc:docMk/>
          <pc:sldMk cId="2573852051" sldId="295"/>
        </pc:sldMkLst>
      </pc:sldChg>
      <pc:sldChg chg="modTransition">
        <pc:chgData name="Hanna Swaczyna" userId="72584e96-7e2f-4837-ba77-3f0ace4d1a30" providerId="ADAL" clId="{E3108E5D-D43F-4343-AE69-BA1680A06266}" dt="2022-10-03T13:36:10.695" v="1018"/>
        <pc:sldMkLst>
          <pc:docMk/>
          <pc:sldMk cId="1004354022" sldId="296"/>
        </pc:sldMkLst>
      </pc:sldChg>
      <pc:sldChg chg="addSp delSp modSp mod modTransition">
        <pc:chgData name="Hanna Swaczyna" userId="72584e96-7e2f-4837-ba77-3f0ace4d1a30" providerId="ADAL" clId="{E3108E5D-D43F-4343-AE69-BA1680A06266}" dt="2022-10-03T13:36:10.695" v="1018"/>
        <pc:sldMkLst>
          <pc:docMk/>
          <pc:sldMk cId="2411473472" sldId="297"/>
        </pc:sldMkLst>
        <pc:picChg chg="add mod">
          <ac:chgData name="Hanna Swaczyna" userId="72584e96-7e2f-4837-ba77-3f0ace4d1a30" providerId="ADAL" clId="{E3108E5D-D43F-4343-AE69-BA1680A06266}" dt="2022-09-30T13:44:09.784" v="939"/>
          <ac:picMkLst>
            <pc:docMk/>
            <pc:sldMk cId="2411473472" sldId="297"/>
            <ac:picMk id="2" creationId="{72148A87-15CF-E1E9-DE8C-E00610A70E6B}"/>
          </ac:picMkLst>
        </pc:picChg>
        <pc:picChg chg="del">
          <ac:chgData name="Hanna Swaczyna" userId="72584e96-7e2f-4837-ba77-3f0ace4d1a30" providerId="ADAL" clId="{E3108E5D-D43F-4343-AE69-BA1680A06266}" dt="2022-09-30T13:44:09.569" v="938" actId="478"/>
          <ac:picMkLst>
            <pc:docMk/>
            <pc:sldMk cId="2411473472" sldId="297"/>
            <ac:picMk id="7" creationId="{F9D000D5-CDB8-AC40-BFB7-25421B40C7F9}"/>
          </ac:picMkLst>
        </pc:picChg>
        <pc:picChg chg="del">
          <ac:chgData name="Hanna Swaczyna" userId="72584e96-7e2f-4837-ba77-3f0ace4d1a30" providerId="ADAL" clId="{E3108E5D-D43F-4343-AE69-BA1680A06266}" dt="2022-09-30T13:43:38.966" v="933" actId="478"/>
          <ac:picMkLst>
            <pc:docMk/>
            <pc:sldMk cId="2411473472" sldId="297"/>
            <ac:picMk id="9" creationId="{850A1B95-F3ED-0B43-895B-34CCF4EAE847}"/>
          </ac:picMkLst>
        </pc:picChg>
      </pc:sldChg>
      <pc:sldChg chg="modTransition">
        <pc:chgData name="Hanna Swaczyna" userId="72584e96-7e2f-4837-ba77-3f0ace4d1a30" providerId="ADAL" clId="{E3108E5D-D43F-4343-AE69-BA1680A06266}" dt="2022-10-03T13:36:10.695" v="1018"/>
        <pc:sldMkLst>
          <pc:docMk/>
          <pc:sldMk cId="3937238847" sldId="298"/>
        </pc:sldMkLst>
      </pc:sldChg>
      <pc:sldChg chg="modTransition">
        <pc:chgData name="Hanna Swaczyna" userId="72584e96-7e2f-4837-ba77-3f0ace4d1a30" providerId="ADAL" clId="{E3108E5D-D43F-4343-AE69-BA1680A06266}" dt="2022-10-03T13:36:10.695" v="1018"/>
        <pc:sldMkLst>
          <pc:docMk/>
          <pc:sldMk cId="3262178486" sldId="299"/>
        </pc:sldMkLst>
      </pc:sldChg>
      <pc:sldChg chg="modTransition">
        <pc:chgData name="Hanna Swaczyna" userId="72584e96-7e2f-4837-ba77-3f0ace4d1a30" providerId="ADAL" clId="{E3108E5D-D43F-4343-AE69-BA1680A06266}" dt="2022-10-03T13:36:10.695" v="1018"/>
        <pc:sldMkLst>
          <pc:docMk/>
          <pc:sldMk cId="1361441414" sldId="300"/>
        </pc:sldMkLst>
      </pc:sldChg>
      <pc:sldChg chg="addSp delSp modSp mod modTransition">
        <pc:chgData name="Hanna Swaczyna" userId="72584e96-7e2f-4837-ba77-3f0ace4d1a30" providerId="ADAL" clId="{E3108E5D-D43F-4343-AE69-BA1680A06266}" dt="2022-10-03T13:36:10.695" v="1018"/>
        <pc:sldMkLst>
          <pc:docMk/>
          <pc:sldMk cId="3101629958" sldId="301"/>
        </pc:sldMkLst>
        <pc:spChg chg="add mod">
          <ac:chgData name="Hanna Swaczyna" userId="72584e96-7e2f-4837-ba77-3f0ace4d1a30" providerId="ADAL" clId="{E3108E5D-D43F-4343-AE69-BA1680A06266}" dt="2022-10-03T13:34:17.093" v="1012" actId="14100"/>
          <ac:spMkLst>
            <pc:docMk/>
            <pc:sldMk cId="3101629958" sldId="301"/>
            <ac:spMk id="2" creationId="{0552809B-6B48-4BF9-467F-A255DE0A74D1}"/>
          </ac:spMkLst>
        </pc:spChg>
        <pc:spChg chg="del">
          <ac:chgData name="Hanna Swaczyna" userId="72584e96-7e2f-4837-ba77-3f0ace4d1a30" providerId="ADAL" clId="{E3108E5D-D43F-4343-AE69-BA1680A06266}" dt="2022-10-03T13:34:13.327" v="1010" actId="478"/>
          <ac:spMkLst>
            <pc:docMk/>
            <pc:sldMk cId="3101629958" sldId="301"/>
            <ac:spMk id="6" creationId="{5D2FE3BF-0A96-A442-84BD-C11FA24A5EB7}"/>
          </ac:spMkLst>
        </pc:spChg>
      </pc:sldChg>
      <pc:sldChg chg="modTransition">
        <pc:chgData name="Hanna Swaczyna" userId="72584e96-7e2f-4837-ba77-3f0ace4d1a30" providerId="ADAL" clId="{E3108E5D-D43F-4343-AE69-BA1680A06266}" dt="2022-10-03T13:36:10.695" v="1018"/>
        <pc:sldMkLst>
          <pc:docMk/>
          <pc:sldMk cId="3390344776" sldId="302"/>
        </pc:sldMkLst>
      </pc:sldChg>
      <pc:sldChg chg="addSp delSp add del mod modTransition">
        <pc:chgData name="Hanna Swaczyna" userId="72584e96-7e2f-4837-ba77-3f0ace4d1a30" providerId="ADAL" clId="{E3108E5D-D43F-4343-AE69-BA1680A06266}" dt="2022-10-03T13:46:25.912" v="1113" actId="2696"/>
        <pc:sldMkLst>
          <pc:docMk/>
          <pc:sldMk cId="414185265" sldId="303"/>
        </pc:sldMkLst>
        <pc:spChg chg="add del">
          <ac:chgData name="Hanna Swaczyna" userId="72584e96-7e2f-4837-ba77-3f0ace4d1a30" providerId="ADAL" clId="{E3108E5D-D43F-4343-AE69-BA1680A06266}" dt="2022-10-03T13:45:18.392" v="1110" actId="22"/>
          <ac:spMkLst>
            <pc:docMk/>
            <pc:sldMk cId="414185265" sldId="303"/>
            <ac:spMk id="3" creationId="{64064813-2693-EB94-D6F9-EB5EEA90EE36}"/>
          </ac:spMkLst>
        </pc:spChg>
      </pc:sldChg>
      <pc:sldChg chg="modTransition">
        <pc:chgData name="Hanna Swaczyna" userId="72584e96-7e2f-4837-ba77-3f0ace4d1a30" providerId="ADAL" clId="{E3108E5D-D43F-4343-AE69-BA1680A06266}" dt="2022-10-03T13:36:10.695" v="1018"/>
        <pc:sldMkLst>
          <pc:docMk/>
          <pc:sldMk cId="3686604112" sldId="304"/>
        </pc:sldMkLst>
      </pc:sldChg>
      <pc:sldChg chg="modTransition">
        <pc:chgData name="Hanna Swaczyna" userId="72584e96-7e2f-4837-ba77-3f0ace4d1a30" providerId="ADAL" clId="{E3108E5D-D43F-4343-AE69-BA1680A06266}" dt="2022-10-03T13:36:10.695" v="1018"/>
        <pc:sldMkLst>
          <pc:docMk/>
          <pc:sldMk cId="478963680" sldId="305"/>
        </pc:sldMkLst>
      </pc:sldChg>
      <pc:sldChg chg="modTransition">
        <pc:chgData name="Hanna Swaczyna" userId="72584e96-7e2f-4837-ba77-3f0ace4d1a30" providerId="ADAL" clId="{E3108E5D-D43F-4343-AE69-BA1680A06266}" dt="2022-10-03T13:36:10.695" v="1018"/>
        <pc:sldMkLst>
          <pc:docMk/>
          <pc:sldMk cId="3309339023" sldId="306"/>
        </pc:sldMkLst>
      </pc:sldChg>
      <pc:sldChg chg="modTransition">
        <pc:chgData name="Hanna Swaczyna" userId="72584e96-7e2f-4837-ba77-3f0ace4d1a30" providerId="ADAL" clId="{E3108E5D-D43F-4343-AE69-BA1680A06266}" dt="2022-10-03T13:36:10.695" v="1018"/>
        <pc:sldMkLst>
          <pc:docMk/>
          <pc:sldMk cId="2751603380" sldId="307"/>
        </pc:sldMkLst>
      </pc:sldChg>
      <pc:sldChg chg="modTransition">
        <pc:chgData name="Hanna Swaczyna" userId="72584e96-7e2f-4837-ba77-3f0ace4d1a30" providerId="ADAL" clId="{E3108E5D-D43F-4343-AE69-BA1680A06266}" dt="2022-10-03T13:36:10.695" v="1018"/>
        <pc:sldMkLst>
          <pc:docMk/>
          <pc:sldMk cId="3073660154" sldId="308"/>
        </pc:sldMkLst>
      </pc:sldChg>
      <pc:sldChg chg="addSp delSp modSp add mod modTransition setBg">
        <pc:chgData name="Hanna Swaczyna" userId="72584e96-7e2f-4837-ba77-3f0ace4d1a30" providerId="ADAL" clId="{E3108E5D-D43F-4343-AE69-BA1680A06266}" dt="2022-10-03T13:36:10.695" v="1018"/>
        <pc:sldMkLst>
          <pc:docMk/>
          <pc:sldMk cId="2490815604" sldId="309"/>
        </pc:sldMkLst>
        <pc:spChg chg="add del mod">
          <ac:chgData name="Hanna Swaczyna" userId="72584e96-7e2f-4837-ba77-3f0ace4d1a30" providerId="ADAL" clId="{E3108E5D-D43F-4343-AE69-BA1680A06266}" dt="2022-09-30T11:58:09.367" v="811" actId="21"/>
          <ac:spMkLst>
            <pc:docMk/>
            <pc:sldMk cId="2490815604" sldId="309"/>
            <ac:spMk id="5" creationId="{4B8CA346-537F-0C86-25DD-7D41F9843B5A}"/>
          </ac:spMkLst>
        </pc:spChg>
        <pc:spChg chg="mod">
          <ac:chgData name="Hanna Swaczyna" userId="72584e96-7e2f-4837-ba77-3f0ace4d1a30" providerId="ADAL" clId="{E3108E5D-D43F-4343-AE69-BA1680A06266}" dt="2022-09-30T11:41:46.996" v="347" actId="20577"/>
          <ac:spMkLst>
            <pc:docMk/>
            <pc:sldMk cId="2490815604" sldId="309"/>
            <ac:spMk id="6" creationId="{5D2FE3BF-0A96-A442-84BD-C11FA24A5EB7}"/>
          </ac:spMkLst>
        </pc:spChg>
        <pc:spChg chg="mod">
          <ac:chgData name="Hanna Swaczyna" userId="72584e96-7e2f-4837-ba77-3f0ace4d1a30" providerId="ADAL" clId="{E3108E5D-D43F-4343-AE69-BA1680A06266}" dt="2022-09-30T11:33:39.769" v="8" actId="20577"/>
          <ac:spMkLst>
            <pc:docMk/>
            <pc:sldMk cId="2490815604" sldId="309"/>
            <ac:spMk id="16" creationId="{26D43580-09B8-4B44-A92C-13928E800A3A}"/>
          </ac:spMkLst>
        </pc:spChg>
        <pc:grpChg chg="add mod">
          <ac:chgData name="Hanna Swaczyna" userId="72584e96-7e2f-4837-ba77-3f0ace4d1a30" providerId="ADAL" clId="{E3108E5D-D43F-4343-AE69-BA1680A06266}" dt="2022-09-30T11:57:17.849" v="804" actId="1076"/>
          <ac:grpSpMkLst>
            <pc:docMk/>
            <pc:sldMk cId="2490815604" sldId="309"/>
            <ac:grpSpMk id="2" creationId="{5BE2C4E3-41DB-1D63-FBED-C1D3E317FB23}"/>
          </ac:grpSpMkLst>
        </pc:grpChg>
        <pc:grpChg chg="del">
          <ac:chgData name="Hanna Swaczyna" userId="72584e96-7e2f-4837-ba77-3f0ace4d1a30" providerId="ADAL" clId="{E3108E5D-D43F-4343-AE69-BA1680A06266}" dt="2022-09-30T11:42:42.313" v="356" actId="478"/>
          <ac:grpSpMkLst>
            <pc:docMk/>
            <pc:sldMk cId="2490815604" sldId="309"/>
            <ac:grpSpMk id="9" creationId="{FC98760F-53D2-7E4B-B5F5-38B03923F391}"/>
          </ac:grpSpMkLst>
        </pc:grpChg>
        <pc:picChg chg="mod">
          <ac:chgData name="Hanna Swaczyna" userId="72584e96-7e2f-4837-ba77-3f0ace4d1a30" providerId="ADAL" clId="{E3108E5D-D43F-4343-AE69-BA1680A06266}" dt="2022-09-30T11:42:56.222" v="360" actId="14826"/>
          <ac:picMkLst>
            <pc:docMk/>
            <pc:sldMk cId="2490815604" sldId="309"/>
            <ac:picMk id="3" creationId="{7D2EB8AB-BA39-6276-9792-8CFA66002E7E}"/>
          </ac:picMkLst>
        </pc:picChg>
        <pc:picChg chg="mod">
          <ac:chgData name="Hanna Swaczyna" userId="72584e96-7e2f-4837-ba77-3f0ace4d1a30" providerId="ADAL" clId="{E3108E5D-D43F-4343-AE69-BA1680A06266}" dt="2022-09-30T11:58:07.571" v="810" actId="1076"/>
          <ac:picMkLst>
            <pc:docMk/>
            <pc:sldMk cId="2490815604" sldId="309"/>
            <ac:picMk id="4" creationId="{294409C7-D350-126C-0EB9-FF58BD6319E0}"/>
          </ac:picMkLst>
        </pc:picChg>
        <pc:picChg chg="mod">
          <ac:chgData name="Hanna Swaczyna" userId="72584e96-7e2f-4837-ba77-3f0ace4d1a30" providerId="ADAL" clId="{E3108E5D-D43F-4343-AE69-BA1680A06266}" dt="2022-09-30T11:36:33.432" v="255" actId="14826"/>
          <ac:picMkLst>
            <pc:docMk/>
            <pc:sldMk cId="2490815604" sldId="309"/>
            <ac:picMk id="10" creationId="{C897377E-D501-334E-8F31-EA9466F9DAD2}"/>
          </ac:picMkLst>
        </pc:picChg>
        <pc:picChg chg="del mod">
          <ac:chgData name="Hanna Swaczyna" userId="72584e96-7e2f-4837-ba77-3f0ace4d1a30" providerId="ADAL" clId="{E3108E5D-D43F-4343-AE69-BA1680A06266}" dt="2022-09-30T11:33:52.867" v="10" actId="478"/>
          <ac:picMkLst>
            <pc:docMk/>
            <pc:sldMk cId="2490815604" sldId="309"/>
            <ac:picMk id="11" creationId="{DE723364-3B66-F944-96A2-40FF0695105A}"/>
          </ac:picMkLst>
        </pc:picChg>
        <pc:picChg chg="mod">
          <ac:chgData name="Hanna Swaczyna" userId="72584e96-7e2f-4837-ba77-3f0ace4d1a30" providerId="ADAL" clId="{E3108E5D-D43F-4343-AE69-BA1680A06266}" dt="2022-09-30T11:34:48.338" v="12" actId="207"/>
          <ac:picMkLst>
            <pc:docMk/>
            <pc:sldMk cId="2490815604" sldId="309"/>
            <ac:picMk id="13" creationId="{68A1B51C-5BE4-524F-A43C-60039E86C8BD}"/>
          </ac:picMkLst>
        </pc:picChg>
      </pc:sldChg>
      <pc:sldChg chg="modSp add del mod">
        <pc:chgData name="Hanna Swaczyna" userId="72584e96-7e2f-4837-ba77-3f0ace4d1a30" providerId="ADAL" clId="{E3108E5D-D43F-4343-AE69-BA1680A06266}" dt="2022-09-30T11:41:12.529" v="320" actId="2696"/>
        <pc:sldMkLst>
          <pc:docMk/>
          <pc:sldMk cId="2294429470" sldId="310"/>
        </pc:sldMkLst>
        <pc:spChg chg="mod">
          <ac:chgData name="Hanna Swaczyna" userId="72584e96-7e2f-4837-ba77-3f0ace4d1a30" providerId="ADAL" clId="{E3108E5D-D43F-4343-AE69-BA1680A06266}" dt="2022-09-30T11:37:37.501" v="261"/>
          <ac:spMkLst>
            <pc:docMk/>
            <pc:sldMk cId="2294429470" sldId="310"/>
            <ac:spMk id="6" creationId="{5D2FE3BF-0A96-A442-84BD-C11FA24A5EB7}"/>
          </ac:spMkLst>
        </pc:spChg>
        <pc:spChg chg="mod">
          <ac:chgData name="Hanna Swaczyna" userId="72584e96-7e2f-4837-ba77-3f0ace4d1a30" providerId="ADAL" clId="{E3108E5D-D43F-4343-AE69-BA1680A06266}" dt="2022-09-30T11:38:21.636" v="268" actId="20577"/>
          <ac:spMkLst>
            <pc:docMk/>
            <pc:sldMk cId="2294429470" sldId="310"/>
            <ac:spMk id="16" creationId="{26D43580-09B8-4B44-A92C-13928E800A3A}"/>
          </ac:spMkLst>
        </pc:spChg>
        <pc:grpChg chg="mod">
          <ac:chgData name="Hanna Swaczyna" userId="72584e96-7e2f-4837-ba77-3f0ace4d1a30" providerId="ADAL" clId="{E3108E5D-D43F-4343-AE69-BA1680A06266}" dt="2022-09-30T11:38:05.910" v="265" actId="1076"/>
          <ac:grpSpMkLst>
            <pc:docMk/>
            <pc:sldMk cId="2294429470" sldId="310"/>
            <ac:grpSpMk id="9" creationId="{FC98760F-53D2-7E4B-B5F5-38B03923F391}"/>
          </ac:grpSpMkLst>
        </pc:grpChg>
        <pc:picChg chg="mod">
          <ac:chgData name="Hanna Swaczyna" userId="72584e96-7e2f-4837-ba77-3f0ace4d1a30" providerId="ADAL" clId="{E3108E5D-D43F-4343-AE69-BA1680A06266}" dt="2022-09-30T11:38:03.897" v="264" actId="1076"/>
          <ac:picMkLst>
            <pc:docMk/>
            <pc:sldMk cId="2294429470" sldId="310"/>
            <ac:picMk id="10" creationId="{C897377E-D501-334E-8F31-EA9466F9DAD2}"/>
          </ac:picMkLst>
        </pc:picChg>
        <pc:picChg chg="mod">
          <ac:chgData name="Hanna Swaczyna" userId="72584e96-7e2f-4837-ba77-3f0ace4d1a30" providerId="ADAL" clId="{E3108E5D-D43F-4343-AE69-BA1680A06266}" dt="2022-09-30T11:40:46.504" v="315" actId="1076"/>
          <ac:picMkLst>
            <pc:docMk/>
            <pc:sldMk cId="2294429470" sldId="310"/>
            <ac:picMk id="14" creationId="{9AB3CD65-7B4F-9F40-AAA4-2AE4AD51B3FE}"/>
          </ac:picMkLst>
        </pc:picChg>
      </pc:sldChg>
      <pc:sldChg chg="addSp delSp modSp add mod ord modTransition">
        <pc:chgData name="Hanna Swaczyna" userId="72584e96-7e2f-4837-ba77-3f0ace4d1a30" providerId="ADAL" clId="{E3108E5D-D43F-4343-AE69-BA1680A06266}" dt="2022-10-03T13:36:10.695" v="1018"/>
        <pc:sldMkLst>
          <pc:docMk/>
          <pc:sldMk cId="357918188" sldId="311"/>
        </pc:sldMkLst>
        <pc:spChg chg="add del mod">
          <ac:chgData name="Hanna Swaczyna" userId="72584e96-7e2f-4837-ba77-3f0ace4d1a30" providerId="ADAL" clId="{E3108E5D-D43F-4343-AE69-BA1680A06266}" dt="2022-09-30T11:58:18.665" v="815" actId="21"/>
          <ac:spMkLst>
            <pc:docMk/>
            <pc:sldMk cId="357918188" sldId="311"/>
            <ac:spMk id="2" creationId="{3D434A11-0021-50BD-D17F-A1BF2E55B739}"/>
          </ac:spMkLst>
        </pc:spChg>
        <pc:spChg chg="mod">
          <ac:chgData name="Hanna Swaczyna" userId="72584e96-7e2f-4837-ba77-3f0ace4d1a30" providerId="ADAL" clId="{E3108E5D-D43F-4343-AE69-BA1680A06266}" dt="2022-09-30T11:41:43.241" v="346" actId="20577"/>
          <ac:spMkLst>
            <pc:docMk/>
            <pc:sldMk cId="357918188" sldId="311"/>
            <ac:spMk id="6" creationId="{5D2FE3BF-0A96-A442-84BD-C11FA24A5EB7}"/>
          </ac:spMkLst>
        </pc:spChg>
        <pc:spChg chg="mod">
          <ac:chgData name="Hanna Swaczyna" userId="72584e96-7e2f-4837-ba77-3f0ace4d1a30" providerId="ADAL" clId="{E3108E5D-D43F-4343-AE69-BA1680A06266}" dt="2022-09-30T13:49:04.351" v="959" actId="20577"/>
          <ac:spMkLst>
            <pc:docMk/>
            <pc:sldMk cId="357918188" sldId="311"/>
            <ac:spMk id="16" creationId="{26D43580-09B8-4B44-A92C-13928E800A3A}"/>
          </ac:spMkLst>
        </pc:spChg>
        <pc:picChg chg="mod">
          <ac:chgData name="Hanna Swaczyna" userId="72584e96-7e2f-4837-ba77-3f0ace4d1a30" providerId="ADAL" clId="{E3108E5D-D43F-4343-AE69-BA1680A06266}" dt="2022-09-30T11:39:35.213" v="306" actId="14100"/>
          <ac:picMkLst>
            <pc:docMk/>
            <pc:sldMk cId="357918188" sldId="311"/>
            <ac:picMk id="10" creationId="{C897377E-D501-334E-8F31-EA9466F9DAD2}"/>
          </ac:picMkLst>
        </pc:picChg>
        <pc:picChg chg="mod">
          <ac:chgData name="Hanna Swaczyna" userId="72584e96-7e2f-4837-ba77-3f0ace4d1a30" providerId="ADAL" clId="{E3108E5D-D43F-4343-AE69-BA1680A06266}" dt="2022-09-30T11:39:05.483" v="303" actId="207"/>
          <ac:picMkLst>
            <pc:docMk/>
            <pc:sldMk cId="357918188" sldId="311"/>
            <ac:picMk id="13" creationId="{68A1B51C-5BE4-524F-A43C-60039E86C8BD}"/>
          </ac:picMkLst>
        </pc:picChg>
        <pc:picChg chg="mod">
          <ac:chgData name="Hanna Swaczyna" userId="72584e96-7e2f-4837-ba77-3f0ace4d1a30" providerId="ADAL" clId="{E3108E5D-D43F-4343-AE69-BA1680A06266}" dt="2022-09-30T11:58:17.562" v="814" actId="1076"/>
          <ac:picMkLst>
            <pc:docMk/>
            <pc:sldMk cId="357918188" sldId="311"/>
            <ac:picMk id="14" creationId="{9AB3CD65-7B4F-9F40-AAA4-2AE4AD51B3FE}"/>
          </ac:picMkLst>
        </pc:picChg>
      </pc:sldChg>
      <pc:sldChg chg="addSp delSp modSp add del mod">
        <pc:chgData name="Hanna Swaczyna" userId="72584e96-7e2f-4837-ba77-3f0ace4d1a30" providerId="ADAL" clId="{E3108E5D-D43F-4343-AE69-BA1680A06266}" dt="2022-09-30T11:41:13.655" v="321" actId="2696"/>
        <pc:sldMkLst>
          <pc:docMk/>
          <pc:sldMk cId="342649376" sldId="312"/>
        </pc:sldMkLst>
        <pc:grpChg chg="add mod">
          <ac:chgData name="Hanna Swaczyna" userId="72584e96-7e2f-4837-ba77-3f0ace4d1a30" providerId="ADAL" clId="{E3108E5D-D43F-4343-AE69-BA1680A06266}" dt="2022-09-30T11:41:04.848" v="319"/>
          <ac:grpSpMkLst>
            <pc:docMk/>
            <pc:sldMk cId="342649376" sldId="312"/>
            <ac:grpSpMk id="2" creationId="{502EA2E9-3524-47F6-C04C-3F970023243D}"/>
          </ac:grpSpMkLst>
        </pc:grpChg>
        <pc:grpChg chg="del">
          <ac:chgData name="Hanna Swaczyna" userId="72584e96-7e2f-4837-ba77-3f0ace4d1a30" providerId="ADAL" clId="{E3108E5D-D43F-4343-AE69-BA1680A06266}" dt="2022-09-30T11:41:04.652" v="318" actId="478"/>
          <ac:grpSpMkLst>
            <pc:docMk/>
            <pc:sldMk cId="342649376" sldId="312"/>
            <ac:grpSpMk id="9" creationId="{FC98760F-53D2-7E4B-B5F5-38B03923F391}"/>
          </ac:grpSpMkLst>
        </pc:grpChg>
        <pc:picChg chg="mod">
          <ac:chgData name="Hanna Swaczyna" userId="72584e96-7e2f-4837-ba77-3f0ace4d1a30" providerId="ADAL" clId="{E3108E5D-D43F-4343-AE69-BA1680A06266}" dt="2022-09-30T11:41:04.848" v="319"/>
          <ac:picMkLst>
            <pc:docMk/>
            <pc:sldMk cId="342649376" sldId="312"/>
            <ac:picMk id="3" creationId="{94C2A435-5D72-646F-7ADB-87F7FE900EDF}"/>
          </ac:picMkLst>
        </pc:picChg>
        <pc:picChg chg="mod">
          <ac:chgData name="Hanna Swaczyna" userId="72584e96-7e2f-4837-ba77-3f0ace4d1a30" providerId="ADAL" clId="{E3108E5D-D43F-4343-AE69-BA1680A06266}" dt="2022-09-30T11:41:04.848" v="319"/>
          <ac:picMkLst>
            <pc:docMk/>
            <pc:sldMk cId="342649376" sldId="312"/>
            <ac:picMk id="4" creationId="{0C929E9E-1E1E-FB39-F8CD-F3CCAE7DBAF3}"/>
          </ac:picMkLst>
        </pc:picChg>
      </pc:sldChg>
      <pc:sldChg chg="add del replId">
        <pc:chgData name="Hanna Swaczyna" userId="72584e96-7e2f-4837-ba77-3f0ace4d1a30" providerId="ADAL" clId="{E3108E5D-D43F-4343-AE69-BA1680A06266}" dt="2022-09-30T11:39:41.705" v="308" actId="2696"/>
        <pc:sldMkLst>
          <pc:docMk/>
          <pc:sldMk cId="673877078" sldId="312"/>
        </pc:sldMkLst>
      </pc:sldChg>
      <pc:sldChg chg="addSp delSp modSp add mod modTransition">
        <pc:chgData name="Hanna Swaczyna" userId="72584e96-7e2f-4837-ba77-3f0ace4d1a30" providerId="ADAL" clId="{E3108E5D-D43F-4343-AE69-BA1680A06266}" dt="2022-10-03T13:36:10.695" v="1018"/>
        <pc:sldMkLst>
          <pc:docMk/>
          <pc:sldMk cId="2236132166" sldId="312"/>
        </pc:sldMkLst>
        <pc:spChg chg="add del mod">
          <ac:chgData name="Hanna Swaczyna" userId="72584e96-7e2f-4837-ba77-3f0ace4d1a30" providerId="ADAL" clId="{E3108E5D-D43F-4343-AE69-BA1680A06266}" dt="2022-09-30T11:58:27.088" v="819" actId="21"/>
          <ac:spMkLst>
            <pc:docMk/>
            <pc:sldMk cId="2236132166" sldId="312"/>
            <ac:spMk id="2" creationId="{0C49F53B-659C-3F30-D12F-BDB13893D1F8}"/>
          </ac:spMkLst>
        </pc:spChg>
        <pc:spChg chg="mod">
          <ac:chgData name="Hanna Swaczyna" userId="72584e96-7e2f-4837-ba77-3f0ace4d1a30" providerId="ADAL" clId="{E3108E5D-D43F-4343-AE69-BA1680A06266}" dt="2022-09-30T11:42:15.183" v="351" actId="207"/>
          <ac:spMkLst>
            <pc:docMk/>
            <pc:sldMk cId="2236132166" sldId="312"/>
            <ac:spMk id="6" creationId="{5D2FE3BF-0A96-A442-84BD-C11FA24A5EB7}"/>
          </ac:spMkLst>
        </pc:spChg>
        <pc:spChg chg="mod">
          <ac:chgData name="Hanna Swaczyna" userId="72584e96-7e2f-4837-ba77-3f0ace4d1a30" providerId="ADAL" clId="{E3108E5D-D43F-4343-AE69-BA1680A06266}" dt="2022-09-30T11:45:32.524" v="441" actId="20577"/>
          <ac:spMkLst>
            <pc:docMk/>
            <pc:sldMk cId="2236132166" sldId="312"/>
            <ac:spMk id="16" creationId="{26D43580-09B8-4B44-A92C-13928E800A3A}"/>
          </ac:spMkLst>
        </pc:spChg>
        <pc:grpChg chg="mod">
          <ac:chgData name="Hanna Swaczyna" userId="72584e96-7e2f-4837-ba77-3f0ace4d1a30" providerId="ADAL" clId="{E3108E5D-D43F-4343-AE69-BA1680A06266}" dt="2022-09-30T11:42:34.335" v="355" actId="1076"/>
          <ac:grpSpMkLst>
            <pc:docMk/>
            <pc:sldMk cId="2236132166" sldId="312"/>
            <ac:grpSpMk id="9" creationId="{FC98760F-53D2-7E4B-B5F5-38B03923F391}"/>
          </ac:grpSpMkLst>
        </pc:grpChg>
        <pc:picChg chg="mod">
          <ac:chgData name="Hanna Swaczyna" userId="72584e96-7e2f-4837-ba77-3f0ace4d1a30" providerId="ADAL" clId="{E3108E5D-D43F-4343-AE69-BA1680A06266}" dt="2022-09-30T11:42:28.759" v="352" actId="14826"/>
          <ac:picMkLst>
            <pc:docMk/>
            <pc:sldMk cId="2236132166" sldId="312"/>
            <ac:picMk id="10" creationId="{C897377E-D501-334E-8F31-EA9466F9DAD2}"/>
          </ac:picMkLst>
        </pc:picChg>
        <pc:picChg chg="mod">
          <ac:chgData name="Hanna Swaczyna" userId="72584e96-7e2f-4837-ba77-3f0ace4d1a30" providerId="ADAL" clId="{E3108E5D-D43F-4343-AE69-BA1680A06266}" dt="2022-09-30T11:42:10.329" v="350" actId="207"/>
          <ac:picMkLst>
            <pc:docMk/>
            <pc:sldMk cId="2236132166" sldId="312"/>
            <ac:picMk id="13" creationId="{68A1B51C-5BE4-524F-A43C-60039E86C8BD}"/>
          </ac:picMkLst>
        </pc:picChg>
        <pc:picChg chg="mod">
          <ac:chgData name="Hanna Swaczyna" userId="72584e96-7e2f-4837-ba77-3f0ace4d1a30" providerId="ADAL" clId="{E3108E5D-D43F-4343-AE69-BA1680A06266}" dt="2022-09-30T11:58:25.908" v="818" actId="1076"/>
          <ac:picMkLst>
            <pc:docMk/>
            <pc:sldMk cId="2236132166" sldId="312"/>
            <ac:picMk id="14" creationId="{9AB3CD65-7B4F-9F40-AAA4-2AE4AD51B3FE}"/>
          </ac:picMkLst>
        </pc:picChg>
      </pc:sldChg>
      <pc:sldChg chg="addSp delSp modSp add mod modTransition">
        <pc:chgData name="Hanna Swaczyna" userId="72584e96-7e2f-4837-ba77-3f0ace4d1a30" providerId="ADAL" clId="{E3108E5D-D43F-4343-AE69-BA1680A06266}" dt="2022-10-03T13:36:10.695" v="1018"/>
        <pc:sldMkLst>
          <pc:docMk/>
          <pc:sldMk cId="2312505686" sldId="313"/>
        </pc:sldMkLst>
        <pc:spChg chg="add del mod">
          <ac:chgData name="Hanna Swaczyna" userId="72584e96-7e2f-4837-ba77-3f0ace4d1a30" providerId="ADAL" clId="{E3108E5D-D43F-4343-AE69-BA1680A06266}" dt="2022-09-30T11:48:08.551" v="519"/>
          <ac:spMkLst>
            <pc:docMk/>
            <pc:sldMk cId="2312505686" sldId="313"/>
            <ac:spMk id="2" creationId="{5EE74F41-6394-3631-BF9D-F9DC46F178A1}"/>
          </ac:spMkLst>
        </pc:spChg>
        <pc:spChg chg="add del mod">
          <ac:chgData name="Hanna Swaczyna" userId="72584e96-7e2f-4837-ba77-3f0ace4d1a30" providerId="ADAL" clId="{E3108E5D-D43F-4343-AE69-BA1680A06266}" dt="2022-09-30T11:58:34.959" v="823" actId="21"/>
          <ac:spMkLst>
            <pc:docMk/>
            <pc:sldMk cId="2312505686" sldId="313"/>
            <ac:spMk id="3" creationId="{04393E1A-2629-19EE-BFE2-8512B80EF99B}"/>
          </ac:spMkLst>
        </pc:spChg>
        <pc:spChg chg="mod">
          <ac:chgData name="Hanna Swaczyna" userId="72584e96-7e2f-4837-ba77-3f0ace4d1a30" providerId="ADAL" clId="{E3108E5D-D43F-4343-AE69-BA1680A06266}" dt="2022-09-30T11:43:58.762" v="398" actId="207"/>
          <ac:spMkLst>
            <pc:docMk/>
            <pc:sldMk cId="2312505686" sldId="313"/>
            <ac:spMk id="6" creationId="{5D2FE3BF-0A96-A442-84BD-C11FA24A5EB7}"/>
          </ac:spMkLst>
        </pc:spChg>
        <pc:spChg chg="mod">
          <ac:chgData name="Hanna Swaczyna" userId="72584e96-7e2f-4837-ba77-3f0ace4d1a30" providerId="ADAL" clId="{E3108E5D-D43F-4343-AE69-BA1680A06266}" dt="2022-09-30T11:45:37.749" v="444" actId="20577"/>
          <ac:spMkLst>
            <pc:docMk/>
            <pc:sldMk cId="2312505686" sldId="313"/>
            <ac:spMk id="16" creationId="{26D43580-09B8-4B44-A92C-13928E800A3A}"/>
          </ac:spMkLst>
        </pc:spChg>
        <pc:grpChg chg="mod">
          <ac:chgData name="Hanna Swaczyna" userId="72584e96-7e2f-4837-ba77-3f0ace4d1a30" providerId="ADAL" clId="{E3108E5D-D43F-4343-AE69-BA1680A06266}" dt="2022-09-30T11:44:23.585" v="404" actId="1076"/>
          <ac:grpSpMkLst>
            <pc:docMk/>
            <pc:sldMk cId="2312505686" sldId="313"/>
            <ac:grpSpMk id="9" creationId="{FC98760F-53D2-7E4B-B5F5-38B03923F391}"/>
          </ac:grpSpMkLst>
        </pc:grpChg>
        <pc:picChg chg="mod">
          <ac:chgData name="Hanna Swaczyna" userId="72584e96-7e2f-4837-ba77-3f0ace4d1a30" providerId="ADAL" clId="{E3108E5D-D43F-4343-AE69-BA1680A06266}" dt="2022-09-30T11:44:20.108" v="401" actId="1076"/>
          <ac:picMkLst>
            <pc:docMk/>
            <pc:sldMk cId="2312505686" sldId="313"/>
            <ac:picMk id="10" creationId="{C897377E-D501-334E-8F31-EA9466F9DAD2}"/>
          </ac:picMkLst>
        </pc:picChg>
        <pc:picChg chg="mod">
          <ac:chgData name="Hanna Swaczyna" userId="72584e96-7e2f-4837-ba77-3f0ace4d1a30" providerId="ADAL" clId="{E3108E5D-D43F-4343-AE69-BA1680A06266}" dt="2022-09-30T11:43:53.849" v="397" actId="207"/>
          <ac:picMkLst>
            <pc:docMk/>
            <pc:sldMk cId="2312505686" sldId="313"/>
            <ac:picMk id="13" creationId="{68A1B51C-5BE4-524F-A43C-60039E86C8BD}"/>
          </ac:picMkLst>
        </pc:picChg>
        <pc:picChg chg="mod">
          <ac:chgData name="Hanna Swaczyna" userId="72584e96-7e2f-4837-ba77-3f0ace4d1a30" providerId="ADAL" clId="{E3108E5D-D43F-4343-AE69-BA1680A06266}" dt="2022-09-30T11:58:33.865" v="822" actId="1076"/>
          <ac:picMkLst>
            <pc:docMk/>
            <pc:sldMk cId="2312505686" sldId="313"/>
            <ac:picMk id="14" creationId="{9AB3CD65-7B4F-9F40-AAA4-2AE4AD51B3FE}"/>
          </ac:picMkLst>
        </pc:picChg>
      </pc:sldChg>
      <pc:sldChg chg="add del">
        <pc:chgData name="Hanna Swaczyna" userId="72584e96-7e2f-4837-ba77-3f0ace4d1a30" providerId="ADAL" clId="{E3108E5D-D43F-4343-AE69-BA1680A06266}" dt="2022-09-30T11:42:43.960" v="358"/>
        <pc:sldMkLst>
          <pc:docMk/>
          <pc:sldMk cId="2830062214" sldId="313"/>
        </pc:sldMkLst>
      </pc:sldChg>
      <pc:sldChg chg="addSp delSp modSp add mod modTransition">
        <pc:chgData name="Hanna Swaczyna" userId="72584e96-7e2f-4837-ba77-3f0ace4d1a30" providerId="ADAL" clId="{E3108E5D-D43F-4343-AE69-BA1680A06266}" dt="2022-10-03T13:36:10.695" v="1018"/>
        <pc:sldMkLst>
          <pc:docMk/>
          <pc:sldMk cId="2021797570" sldId="314"/>
        </pc:sldMkLst>
        <pc:spChg chg="add del mod">
          <ac:chgData name="Hanna Swaczyna" userId="72584e96-7e2f-4837-ba77-3f0ace4d1a30" providerId="ADAL" clId="{E3108E5D-D43F-4343-AE69-BA1680A06266}" dt="2022-09-30T11:58:46.324" v="828" actId="21"/>
          <ac:spMkLst>
            <pc:docMk/>
            <pc:sldMk cId="2021797570" sldId="314"/>
            <ac:spMk id="2" creationId="{543BC762-82AE-19B3-BFFB-943039AE6747}"/>
          </ac:spMkLst>
        </pc:spChg>
        <pc:spChg chg="mod">
          <ac:chgData name="Hanna Swaczyna" userId="72584e96-7e2f-4837-ba77-3f0ace4d1a30" providerId="ADAL" clId="{E3108E5D-D43F-4343-AE69-BA1680A06266}" dt="2022-09-30T11:45:20.318" v="432" actId="20577"/>
          <ac:spMkLst>
            <pc:docMk/>
            <pc:sldMk cId="2021797570" sldId="314"/>
            <ac:spMk id="6" creationId="{5D2FE3BF-0A96-A442-84BD-C11FA24A5EB7}"/>
          </ac:spMkLst>
        </pc:spChg>
        <pc:spChg chg="mod">
          <ac:chgData name="Hanna Swaczyna" userId="72584e96-7e2f-4837-ba77-3f0ace4d1a30" providerId="ADAL" clId="{E3108E5D-D43F-4343-AE69-BA1680A06266}" dt="2022-09-30T11:45:43.976" v="447" actId="20577"/>
          <ac:spMkLst>
            <pc:docMk/>
            <pc:sldMk cId="2021797570" sldId="314"/>
            <ac:spMk id="16" creationId="{26D43580-09B8-4B44-A92C-13928E800A3A}"/>
          </ac:spMkLst>
        </pc:spChg>
        <pc:grpChg chg="mod">
          <ac:chgData name="Hanna Swaczyna" userId="72584e96-7e2f-4837-ba77-3f0ace4d1a30" providerId="ADAL" clId="{E3108E5D-D43F-4343-AE69-BA1680A06266}" dt="2022-09-30T11:44:48.550" v="408" actId="1076"/>
          <ac:grpSpMkLst>
            <pc:docMk/>
            <pc:sldMk cId="2021797570" sldId="314"/>
            <ac:grpSpMk id="9" creationId="{FC98760F-53D2-7E4B-B5F5-38B03923F391}"/>
          </ac:grpSpMkLst>
        </pc:grpChg>
        <pc:picChg chg="mod">
          <ac:chgData name="Hanna Swaczyna" userId="72584e96-7e2f-4837-ba77-3f0ace4d1a30" providerId="ADAL" clId="{E3108E5D-D43F-4343-AE69-BA1680A06266}" dt="2022-09-30T11:44:45.411" v="407" actId="14826"/>
          <ac:picMkLst>
            <pc:docMk/>
            <pc:sldMk cId="2021797570" sldId="314"/>
            <ac:picMk id="10" creationId="{C897377E-D501-334E-8F31-EA9466F9DAD2}"/>
          </ac:picMkLst>
        </pc:picChg>
        <pc:picChg chg="mod">
          <ac:chgData name="Hanna Swaczyna" userId="72584e96-7e2f-4837-ba77-3f0ace4d1a30" providerId="ADAL" clId="{E3108E5D-D43F-4343-AE69-BA1680A06266}" dt="2022-09-30T11:45:07.676" v="410" actId="207"/>
          <ac:picMkLst>
            <pc:docMk/>
            <pc:sldMk cId="2021797570" sldId="314"/>
            <ac:picMk id="13" creationId="{68A1B51C-5BE4-524F-A43C-60039E86C8BD}"/>
          </ac:picMkLst>
        </pc:picChg>
        <pc:picChg chg="mod">
          <ac:chgData name="Hanna Swaczyna" userId="72584e96-7e2f-4837-ba77-3f0ace4d1a30" providerId="ADAL" clId="{E3108E5D-D43F-4343-AE69-BA1680A06266}" dt="2022-09-30T11:58:45.258" v="827" actId="1076"/>
          <ac:picMkLst>
            <pc:docMk/>
            <pc:sldMk cId="2021797570" sldId="314"/>
            <ac:picMk id="14" creationId="{9AB3CD65-7B4F-9F40-AAA4-2AE4AD51B3FE}"/>
          </ac:picMkLst>
        </pc:picChg>
      </pc:sldChg>
      <pc:sldChg chg="addSp delSp modSp add mod modTransition">
        <pc:chgData name="Hanna Swaczyna" userId="72584e96-7e2f-4837-ba77-3f0ace4d1a30" providerId="ADAL" clId="{E3108E5D-D43F-4343-AE69-BA1680A06266}" dt="2022-10-03T13:36:10.695" v="1018"/>
        <pc:sldMkLst>
          <pc:docMk/>
          <pc:sldMk cId="3041767473" sldId="315"/>
        </pc:sldMkLst>
        <pc:spChg chg="add del mod">
          <ac:chgData name="Hanna Swaczyna" userId="72584e96-7e2f-4837-ba77-3f0ace4d1a30" providerId="ADAL" clId="{E3108E5D-D43F-4343-AE69-BA1680A06266}" dt="2022-09-30T11:48:00.904" v="517" actId="478"/>
          <ac:spMkLst>
            <pc:docMk/>
            <pc:sldMk cId="3041767473" sldId="315"/>
            <ac:spMk id="2" creationId="{2CC5693C-8833-2398-AE79-4994893B2816}"/>
          </ac:spMkLst>
        </pc:spChg>
        <pc:spChg chg="add mod">
          <ac:chgData name="Hanna Swaczyna" userId="72584e96-7e2f-4837-ba77-3f0ace4d1a30" providerId="ADAL" clId="{E3108E5D-D43F-4343-AE69-BA1680A06266}" dt="2022-09-30T11:48:35.034" v="563" actId="207"/>
          <ac:spMkLst>
            <pc:docMk/>
            <pc:sldMk cId="3041767473" sldId="315"/>
            <ac:spMk id="3" creationId="{6A467A89-90E1-7E17-BB33-B7BBFCAAC493}"/>
          </ac:spMkLst>
        </pc:spChg>
        <pc:spChg chg="add del mod">
          <ac:chgData name="Hanna Swaczyna" userId="72584e96-7e2f-4837-ba77-3f0ace4d1a30" providerId="ADAL" clId="{E3108E5D-D43F-4343-AE69-BA1680A06266}" dt="2022-09-30T11:58:55.096" v="831" actId="21"/>
          <ac:spMkLst>
            <pc:docMk/>
            <pc:sldMk cId="3041767473" sldId="315"/>
            <ac:spMk id="4" creationId="{C6EBB3B5-76F4-2012-D51B-806D1C0F2573}"/>
          </ac:spMkLst>
        </pc:spChg>
        <pc:spChg chg="add del mod">
          <ac:chgData name="Hanna Swaczyna" userId="72584e96-7e2f-4837-ba77-3f0ace4d1a30" providerId="ADAL" clId="{E3108E5D-D43F-4343-AE69-BA1680A06266}" dt="2022-09-30T11:59:19.994" v="843" actId="21"/>
          <ac:spMkLst>
            <pc:docMk/>
            <pc:sldMk cId="3041767473" sldId="315"/>
            <ac:spMk id="5" creationId="{F14EA5A5-F021-C566-1DF0-0E2C9E3847AB}"/>
          </ac:spMkLst>
        </pc:spChg>
        <pc:spChg chg="del mod">
          <ac:chgData name="Hanna Swaczyna" userId="72584e96-7e2f-4837-ba77-3f0ace4d1a30" providerId="ADAL" clId="{E3108E5D-D43F-4343-AE69-BA1680A06266}" dt="2022-09-30T11:47:52.577" v="501" actId="478"/>
          <ac:spMkLst>
            <pc:docMk/>
            <pc:sldMk cId="3041767473" sldId="315"/>
            <ac:spMk id="6" creationId="{5D2FE3BF-0A96-A442-84BD-C11FA24A5EB7}"/>
          </ac:spMkLst>
        </pc:spChg>
        <pc:spChg chg="mod">
          <ac:chgData name="Hanna Swaczyna" userId="72584e96-7e2f-4837-ba77-3f0ace4d1a30" providerId="ADAL" clId="{E3108E5D-D43F-4343-AE69-BA1680A06266}" dt="2022-09-30T11:46:16.632" v="453" actId="20577"/>
          <ac:spMkLst>
            <pc:docMk/>
            <pc:sldMk cId="3041767473" sldId="315"/>
            <ac:spMk id="16" creationId="{26D43580-09B8-4B44-A92C-13928E800A3A}"/>
          </ac:spMkLst>
        </pc:spChg>
        <pc:grpChg chg="mod">
          <ac:chgData name="Hanna Swaczyna" userId="72584e96-7e2f-4837-ba77-3f0ace4d1a30" providerId="ADAL" clId="{E3108E5D-D43F-4343-AE69-BA1680A06266}" dt="2022-09-30T11:47:16.397" v="488" actId="1076"/>
          <ac:grpSpMkLst>
            <pc:docMk/>
            <pc:sldMk cId="3041767473" sldId="315"/>
            <ac:grpSpMk id="9" creationId="{FC98760F-53D2-7E4B-B5F5-38B03923F391}"/>
          </ac:grpSpMkLst>
        </pc:grpChg>
        <pc:picChg chg="mod">
          <ac:chgData name="Hanna Swaczyna" userId="72584e96-7e2f-4837-ba77-3f0ace4d1a30" providerId="ADAL" clId="{E3108E5D-D43F-4343-AE69-BA1680A06266}" dt="2022-09-30T11:47:13.847" v="487" actId="14100"/>
          <ac:picMkLst>
            <pc:docMk/>
            <pc:sldMk cId="3041767473" sldId="315"/>
            <ac:picMk id="10" creationId="{C897377E-D501-334E-8F31-EA9466F9DAD2}"/>
          </ac:picMkLst>
        </pc:picChg>
        <pc:picChg chg="mod">
          <ac:chgData name="Hanna Swaczyna" userId="72584e96-7e2f-4837-ba77-3f0ace4d1a30" providerId="ADAL" clId="{E3108E5D-D43F-4343-AE69-BA1680A06266}" dt="2022-09-30T11:46:52.052" v="484" actId="207"/>
          <ac:picMkLst>
            <pc:docMk/>
            <pc:sldMk cId="3041767473" sldId="315"/>
            <ac:picMk id="13" creationId="{68A1B51C-5BE4-524F-A43C-60039E86C8BD}"/>
          </ac:picMkLst>
        </pc:picChg>
        <pc:picChg chg="mod">
          <ac:chgData name="Hanna Swaczyna" userId="72584e96-7e2f-4837-ba77-3f0ace4d1a30" providerId="ADAL" clId="{E3108E5D-D43F-4343-AE69-BA1680A06266}" dt="2022-09-30T11:59:18.896" v="842" actId="1076"/>
          <ac:picMkLst>
            <pc:docMk/>
            <pc:sldMk cId="3041767473" sldId="315"/>
            <ac:picMk id="14" creationId="{9AB3CD65-7B4F-9F40-AAA4-2AE4AD51B3FE}"/>
          </ac:picMkLst>
        </pc:picChg>
      </pc:sldChg>
      <pc:sldChg chg="addSp delSp modSp add mod modTransition">
        <pc:chgData name="Hanna Swaczyna" userId="72584e96-7e2f-4837-ba77-3f0ace4d1a30" providerId="ADAL" clId="{E3108E5D-D43F-4343-AE69-BA1680A06266}" dt="2022-10-03T13:36:10.695" v="1018"/>
        <pc:sldMkLst>
          <pc:docMk/>
          <pc:sldMk cId="902694188" sldId="316"/>
        </pc:sldMkLst>
        <pc:spChg chg="add del mod">
          <ac:chgData name="Hanna Swaczyna" userId="72584e96-7e2f-4837-ba77-3f0ace4d1a30" providerId="ADAL" clId="{E3108E5D-D43F-4343-AE69-BA1680A06266}" dt="2022-09-30T11:59:09.682" v="839" actId="21"/>
          <ac:spMkLst>
            <pc:docMk/>
            <pc:sldMk cId="902694188" sldId="316"/>
            <ac:spMk id="2" creationId="{C9EAB388-1483-59FA-BD12-3BE3924D7034}"/>
          </ac:spMkLst>
        </pc:spChg>
        <pc:spChg chg="mod">
          <ac:chgData name="Hanna Swaczyna" userId="72584e96-7e2f-4837-ba77-3f0ace4d1a30" providerId="ADAL" clId="{E3108E5D-D43F-4343-AE69-BA1680A06266}" dt="2022-09-30T11:49:23.336" v="590" actId="207"/>
          <ac:spMkLst>
            <pc:docMk/>
            <pc:sldMk cId="902694188" sldId="316"/>
            <ac:spMk id="3" creationId="{6A467A89-90E1-7E17-BB33-B7BBFCAAC493}"/>
          </ac:spMkLst>
        </pc:spChg>
        <pc:spChg chg="mod">
          <ac:chgData name="Hanna Swaczyna" userId="72584e96-7e2f-4837-ba77-3f0ace4d1a30" providerId="ADAL" clId="{E3108E5D-D43F-4343-AE69-BA1680A06266}" dt="2022-09-30T11:59:07.277" v="838" actId="20577"/>
          <ac:spMkLst>
            <pc:docMk/>
            <pc:sldMk cId="902694188" sldId="316"/>
            <ac:spMk id="16" creationId="{26D43580-09B8-4B44-A92C-13928E800A3A}"/>
          </ac:spMkLst>
        </pc:spChg>
        <pc:grpChg chg="mod">
          <ac:chgData name="Hanna Swaczyna" userId="72584e96-7e2f-4837-ba77-3f0ace4d1a30" providerId="ADAL" clId="{E3108E5D-D43F-4343-AE69-BA1680A06266}" dt="2022-09-30T11:49:40.388" v="594" actId="1076"/>
          <ac:grpSpMkLst>
            <pc:docMk/>
            <pc:sldMk cId="902694188" sldId="316"/>
            <ac:grpSpMk id="9" creationId="{FC98760F-53D2-7E4B-B5F5-38B03923F391}"/>
          </ac:grpSpMkLst>
        </pc:grpChg>
        <pc:picChg chg="mod">
          <ac:chgData name="Hanna Swaczyna" userId="72584e96-7e2f-4837-ba77-3f0ace4d1a30" providerId="ADAL" clId="{E3108E5D-D43F-4343-AE69-BA1680A06266}" dt="2022-09-30T11:49:37.721" v="593" actId="14826"/>
          <ac:picMkLst>
            <pc:docMk/>
            <pc:sldMk cId="902694188" sldId="316"/>
            <ac:picMk id="10" creationId="{C897377E-D501-334E-8F31-EA9466F9DAD2}"/>
          </ac:picMkLst>
        </pc:picChg>
        <pc:picChg chg="mod">
          <ac:chgData name="Hanna Swaczyna" userId="72584e96-7e2f-4837-ba77-3f0ace4d1a30" providerId="ADAL" clId="{E3108E5D-D43F-4343-AE69-BA1680A06266}" dt="2022-09-30T11:49:09.620" v="589" actId="207"/>
          <ac:picMkLst>
            <pc:docMk/>
            <pc:sldMk cId="902694188" sldId="316"/>
            <ac:picMk id="13" creationId="{68A1B51C-5BE4-524F-A43C-60039E86C8BD}"/>
          </ac:picMkLst>
        </pc:picChg>
        <pc:picChg chg="mod">
          <ac:chgData name="Hanna Swaczyna" userId="72584e96-7e2f-4837-ba77-3f0ace4d1a30" providerId="ADAL" clId="{E3108E5D-D43F-4343-AE69-BA1680A06266}" dt="2022-09-30T11:59:03.183" v="834" actId="1076"/>
          <ac:picMkLst>
            <pc:docMk/>
            <pc:sldMk cId="902694188" sldId="316"/>
            <ac:picMk id="14" creationId="{9AB3CD65-7B4F-9F40-AAA4-2AE4AD51B3FE}"/>
          </ac:picMkLst>
        </pc:picChg>
      </pc:sldChg>
      <pc:sldChg chg="addSp delSp modSp add mod modTransition">
        <pc:chgData name="Hanna Swaczyna" userId="72584e96-7e2f-4837-ba77-3f0ace4d1a30" providerId="ADAL" clId="{E3108E5D-D43F-4343-AE69-BA1680A06266}" dt="2022-10-03T13:36:10.695" v="1018"/>
        <pc:sldMkLst>
          <pc:docMk/>
          <pc:sldMk cId="3311278576" sldId="317"/>
        </pc:sldMkLst>
        <pc:spChg chg="add del mod">
          <ac:chgData name="Hanna Swaczyna" userId="72584e96-7e2f-4837-ba77-3f0ace4d1a30" providerId="ADAL" clId="{E3108E5D-D43F-4343-AE69-BA1680A06266}" dt="2022-09-30T11:59:31.672" v="851" actId="21"/>
          <ac:spMkLst>
            <pc:docMk/>
            <pc:sldMk cId="3311278576" sldId="317"/>
            <ac:spMk id="2" creationId="{AC608E49-5227-2A21-31F6-841FBE59C3CB}"/>
          </ac:spMkLst>
        </pc:spChg>
        <pc:spChg chg="mod">
          <ac:chgData name="Hanna Swaczyna" userId="72584e96-7e2f-4837-ba77-3f0ace4d1a30" providerId="ADAL" clId="{E3108E5D-D43F-4343-AE69-BA1680A06266}" dt="2022-09-30T11:50:39.912" v="612" actId="207"/>
          <ac:spMkLst>
            <pc:docMk/>
            <pc:sldMk cId="3311278576" sldId="317"/>
            <ac:spMk id="3" creationId="{6A467A89-90E1-7E17-BB33-B7BBFCAAC493}"/>
          </ac:spMkLst>
        </pc:spChg>
        <pc:spChg chg="mod">
          <ac:chgData name="Hanna Swaczyna" userId="72584e96-7e2f-4837-ba77-3f0ace4d1a30" providerId="ADAL" clId="{E3108E5D-D43F-4343-AE69-BA1680A06266}" dt="2022-09-30T11:59:34.771" v="854" actId="20577"/>
          <ac:spMkLst>
            <pc:docMk/>
            <pc:sldMk cId="3311278576" sldId="317"/>
            <ac:spMk id="16" creationId="{26D43580-09B8-4B44-A92C-13928E800A3A}"/>
          </ac:spMkLst>
        </pc:spChg>
        <pc:grpChg chg="mod">
          <ac:chgData name="Hanna Swaczyna" userId="72584e96-7e2f-4837-ba77-3f0ace4d1a30" providerId="ADAL" clId="{E3108E5D-D43F-4343-AE69-BA1680A06266}" dt="2022-09-30T11:50:44.612" v="614" actId="1076"/>
          <ac:grpSpMkLst>
            <pc:docMk/>
            <pc:sldMk cId="3311278576" sldId="317"/>
            <ac:grpSpMk id="9" creationId="{FC98760F-53D2-7E4B-B5F5-38B03923F391}"/>
          </ac:grpSpMkLst>
        </pc:grpChg>
        <pc:picChg chg="mod">
          <ac:chgData name="Hanna Swaczyna" userId="72584e96-7e2f-4837-ba77-3f0ace4d1a30" providerId="ADAL" clId="{E3108E5D-D43F-4343-AE69-BA1680A06266}" dt="2022-09-30T11:50:40.381" v="613" actId="14826"/>
          <ac:picMkLst>
            <pc:docMk/>
            <pc:sldMk cId="3311278576" sldId="317"/>
            <ac:picMk id="10" creationId="{C897377E-D501-334E-8F31-EA9466F9DAD2}"/>
          </ac:picMkLst>
        </pc:picChg>
        <pc:picChg chg="mod">
          <ac:chgData name="Hanna Swaczyna" userId="72584e96-7e2f-4837-ba77-3f0ace4d1a30" providerId="ADAL" clId="{E3108E5D-D43F-4343-AE69-BA1680A06266}" dt="2022-09-30T11:50:14.813" v="603" actId="207"/>
          <ac:picMkLst>
            <pc:docMk/>
            <pc:sldMk cId="3311278576" sldId="317"/>
            <ac:picMk id="13" creationId="{68A1B51C-5BE4-524F-A43C-60039E86C8BD}"/>
          </ac:picMkLst>
        </pc:picChg>
        <pc:picChg chg="mod">
          <ac:chgData name="Hanna Swaczyna" userId="72584e96-7e2f-4837-ba77-3f0ace4d1a30" providerId="ADAL" clId="{E3108E5D-D43F-4343-AE69-BA1680A06266}" dt="2022-09-30T11:59:29.821" v="850" actId="1037"/>
          <ac:picMkLst>
            <pc:docMk/>
            <pc:sldMk cId="3311278576" sldId="317"/>
            <ac:picMk id="14" creationId="{9AB3CD65-7B4F-9F40-AAA4-2AE4AD51B3FE}"/>
          </ac:picMkLst>
        </pc:picChg>
      </pc:sldChg>
      <pc:sldChg chg="add del">
        <pc:chgData name="Hanna Swaczyna" userId="72584e96-7e2f-4837-ba77-3f0ace4d1a30" providerId="ADAL" clId="{E3108E5D-D43F-4343-AE69-BA1680A06266}" dt="2022-09-30T11:51:27.394" v="618" actId="2696"/>
        <pc:sldMkLst>
          <pc:docMk/>
          <pc:sldMk cId="277637006" sldId="318"/>
        </pc:sldMkLst>
      </pc:sldChg>
      <pc:sldChg chg="addSp delSp modSp add mod ord modTransition">
        <pc:chgData name="Hanna Swaczyna" userId="72584e96-7e2f-4837-ba77-3f0ace4d1a30" providerId="ADAL" clId="{E3108E5D-D43F-4343-AE69-BA1680A06266}" dt="2022-10-03T13:36:10.695" v="1018"/>
        <pc:sldMkLst>
          <pc:docMk/>
          <pc:sldMk cId="4093608899" sldId="318"/>
        </pc:sldMkLst>
        <pc:spChg chg="add del mod">
          <ac:chgData name="Hanna Swaczyna" userId="72584e96-7e2f-4837-ba77-3f0ace4d1a30" providerId="ADAL" clId="{E3108E5D-D43F-4343-AE69-BA1680A06266}" dt="2022-09-30T11:59:47.108" v="858" actId="21"/>
          <ac:spMkLst>
            <pc:docMk/>
            <pc:sldMk cId="4093608899" sldId="318"/>
            <ac:spMk id="2" creationId="{A38C10DE-CE56-B9D4-1519-99535C6A0689}"/>
          </ac:spMkLst>
        </pc:spChg>
        <pc:spChg chg="mod">
          <ac:chgData name="Hanna Swaczyna" userId="72584e96-7e2f-4837-ba77-3f0ace4d1a30" providerId="ADAL" clId="{E3108E5D-D43F-4343-AE69-BA1680A06266}" dt="2022-09-30T11:52:17.573" v="652" actId="20577"/>
          <ac:spMkLst>
            <pc:docMk/>
            <pc:sldMk cId="4093608899" sldId="318"/>
            <ac:spMk id="6" creationId="{5D2FE3BF-0A96-A442-84BD-C11FA24A5EB7}"/>
          </ac:spMkLst>
        </pc:spChg>
        <pc:spChg chg="mod">
          <ac:chgData name="Hanna Swaczyna" userId="72584e96-7e2f-4837-ba77-3f0ace4d1a30" providerId="ADAL" clId="{E3108E5D-D43F-4343-AE69-BA1680A06266}" dt="2022-09-30T11:59:50.071" v="861" actId="20577"/>
          <ac:spMkLst>
            <pc:docMk/>
            <pc:sldMk cId="4093608899" sldId="318"/>
            <ac:spMk id="16" creationId="{26D43580-09B8-4B44-A92C-13928E800A3A}"/>
          </ac:spMkLst>
        </pc:spChg>
        <pc:grpChg chg="mod">
          <ac:chgData name="Hanna Swaczyna" userId="72584e96-7e2f-4837-ba77-3f0ace4d1a30" providerId="ADAL" clId="{E3108E5D-D43F-4343-AE69-BA1680A06266}" dt="2022-09-30T11:52:42.450" v="656" actId="1076"/>
          <ac:grpSpMkLst>
            <pc:docMk/>
            <pc:sldMk cId="4093608899" sldId="318"/>
            <ac:grpSpMk id="9" creationId="{FC98760F-53D2-7E4B-B5F5-38B03923F391}"/>
          </ac:grpSpMkLst>
        </pc:grpChg>
        <pc:picChg chg="mod">
          <ac:chgData name="Hanna Swaczyna" userId="72584e96-7e2f-4837-ba77-3f0ace4d1a30" providerId="ADAL" clId="{E3108E5D-D43F-4343-AE69-BA1680A06266}" dt="2022-09-30T11:52:38.162" v="654" actId="14100"/>
          <ac:picMkLst>
            <pc:docMk/>
            <pc:sldMk cId="4093608899" sldId="318"/>
            <ac:picMk id="10" creationId="{C897377E-D501-334E-8F31-EA9466F9DAD2}"/>
          </ac:picMkLst>
        </pc:picChg>
        <pc:picChg chg="mod">
          <ac:chgData name="Hanna Swaczyna" userId="72584e96-7e2f-4837-ba77-3f0ace4d1a30" providerId="ADAL" clId="{E3108E5D-D43F-4343-AE69-BA1680A06266}" dt="2022-09-30T11:52:01.412" v="621" actId="207"/>
          <ac:picMkLst>
            <pc:docMk/>
            <pc:sldMk cId="4093608899" sldId="318"/>
            <ac:picMk id="13" creationId="{68A1B51C-5BE4-524F-A43C-60039E86C8BD}"/>
          </ac:picMkLst>
        </pc:picChg>
        <pc:picChg chg="mod">
          <ac:chgData name="Hanna Swaczyna" userId="72584e96-7e2f-4837-ba77-3f0ace4d1a30" providerId="ADAL" clId="{E3108E5D-D43F-4343-AE69-BA1680A06266}" dt="2022-09-30T11:59:45.851" v="857" actId="1076"/>
          <ac:picMkLst>
            <pc:docMk/>
            <pc:sldMk cId="4093608899" sldId="318"/>
            <ac:picMk id="14" creationId="{9AB3CD65-7B4F-9F40-AAA4-2AE4AD51B3FE}"/>
          </ac:picMkLst>
        </pc:picChg>
      </pc:sldChg>
      <pc:sldChg chg="addSp delSp modSp add mod ord modTransition">
        <pc:chgData name="Hanna Swaczyna" userId="72584e96-7e2f-4837-ba77-3f0ace4d1a30" providerId="ADAL" clId="{E3108E5D-D43F-4343-AE69-BA1680A06266}" dt="2022-10-03T13:36:10.695" v="1018"/>
        <pc:sldMkLst>
          <pc:docMk/>
          <pc:sldMk cId="77459048" sldId="319"/>
        </pc:sldMkLst>
        <pc:spChg chg="add del mod">
          <ac:chgData name="Hanna Swaczyna" userId="72584e96-7e2f-4837-ba77-3f0ace4d1a30" providerId="ADAL" clId="{E3108E5D-D43F-4343-AE69-BA1680A06266}" dt="2022-09-30T11:59:58.884" v="865" actId="21"/>
          <ac:spMkLst>
            <pc:docMk/>
            <pc:sldMk cId="77459048" sldId="319"/>
            <ac:spMk id="2" creationId="{5AE94169-CC13-29D7-425A-C18CA38607F8}"/>
          </ac:spMkLst>
        </pc:spChg>
        <pc:spChg chg="mod">
          <ac:chgData name="Hanna Swaczyna" userId="72584e96-7e2f-4837-ba77-3f0ace4d1a30" providerId="ADAL" clId="{E3108E5D-D43F-4343-AE69-BA1680A06266}" dt="2022-09-30T11:53:38.663" v="673" actId="207"/>
          <ac:spMkLst>
            <pc:docMk/>
            <pc:sldMk cId="77459048" sldId="319"/>
            <ac:spMk id="3" creationId="{6A467A89-90E1-7E17-BB33-B7BBFCAAC493}"/>
          </ac:spMkLst>
        </pc:spChg>
        <pc:spChg chg="mod">
          <ac:chgData name="Hanna Swaczyna" userId="72584e96-7e2f-4837-ba77-3f0ace4d1a30" providerId="ADAL" clId="{E3108E5D-D43F-4343-AE69-BA1680A06266}" dt="2022-09-30T12:00:01.422" v="867" actId="20577"/>
          <ac:spMkLst>
            <pc:docMk/>
            <pc:sldMk cId="77459048" sldId="319"/>
            <ac:spMk id="16" creationId="{26D43580-09B8-4B44-A92C-13928E800A3A}"/>
          </ac:spMkLst>
        </pc:spChg>
        <pc:picChg chg="mod">
          <ac:chgData name="Hanna Swaczyna" userId="72584e96-7e2f-4837-ba77-3f0ace4d1a30" providerId="ADAL" clId="{E3108E5D-D43F-4343-AE69-BA1680A06266}" dt="2022-09-30T11:53:51.349" v="674" actId="14826"/>
          <ac:picMkLst>
            <pc:docMk/>
            <pc:sldMk cId="77459048" sldId="319"/>
            <ac:picMk id="10" creationId="{C897377E-D501-334E-8F31-EA9466F9DAD2}"/>
          </ac:picMkLst>
        </pc:picChg>
        <pc:picChg chg="mod">
          <ac:chgData name="Hanna Swaczyna" userId="72584e96-7e2f-4837-ba77-3f0ace4d1a30" providerId="ADAL" clId="{E3108E5D-D43F-4343-AE69-BA1680A06266}" dt="2022-09-30T11:53:30.024" v="672" actId="207"/>
          <ac:picMkLst>
            <pc:docMk/>
            <pc:sldMk cId="77459048" sldId="319"/>
            <ac:picMk id="13" creationId="{68A1B51C-5BE4-524F-A43C-60039E86C8BD}"/>
          </ac:picMkLst>
        </pc:picChg>
        <pc:picChg chg="mod">
          <ac:chgData name="Hanna Swaczyna" userId="72584e96-7e2f-4837-ba77-3f0ace4d1a30" providerId="ADAL" clId="{E3108E5D-D43F-4343-AE69-BA1680A06266}" dt="2022-09-30T11:59:57.800" v="864" actId="1076"/>
          <ac:picMkLst>
            <pc:docMk/>
            <pc:sldMk cId="77459048" sldId="319"/>
            <ac:picMk id="14" creationId="{9AB3CD65-7B4F-9F40-AAA4-2AE4AD51B3FE}"/>
          </ac:picMkLst>
        </pc:picChg>
      </pc:sldChg>
      <pc:sldChg chg="addSp delSp modSp add mod modTransition">
        <pc:chgData name="Hanna Swaczyna" userId="72584e96-7e2f-4837-ba77-3f0ace4d1a30" providerId="ADAL" clId="{E3108E5D-D43F-4343-AE69-BA1680A06266}" dt="2022-10-03T13:36:10.695" v="1018"/>
        <pc:sldMkLst>
          <pc:docMk/>
          <pc:sldMk cId="2567964685" sldId="320"/>
        </pc:sldMkLst>
        <pc:spChg chg="add del mod">
          <ac:chgData name="Hanna Swaczyna" userId="72584e96-7e2f-4837-ba77-3f0ace4d1a30" providerId="ADAL" clId="{E3108E5D-D43F-4343-AE69-BA1680A06266}" dt="2022-09-30T12:00:11.003" v="871" actId="21"/>
          <ac:spMkLst>
            <pc:docMk/>
            <pc:sldMk cId="2567964685" sldId="320"/>
            <ac:spMk id="2" creationId="{E644BA18-89F5-1027-EC08-BA185929C6F3}"/>
          </ac:spMkLst>
        </pc:spChg>
        <pc:spChg chg="mod">
          <ac:chgData name="Hanna Swaczyna" userId="72584e96-7e2f-4837-ba77-3f0ace4d1a30" providerId="ADAL" clId="{E3108E5D-D43F-4343-AE69-BA1680A06266}" dt="2022-09-30T11:55:10.757" v="735" actId="14100"/>
          <ac:spMkLst>
            <pc:docMk/>
            <pc:sldMk cId="2567964685" sldId="320"/>
            <ac:spMk id="6" creationId="{5D2FE3BF-0A96-A442-84BD-C11FA24A5EB7}"/>
          </ac:spMkLst>
        </pc:spChg>
        <pc:spChg chg="mod">
          <ac:chgData name="Hanna Swaczyna" userId="72584e96-7e2f-4837-ba77-3f0ace4d1a30" providerId="ADAL" clId="{E3108E5D-D43F-4343-AE69-BA1680A06266}" dt="2022-09-30T12:00:14.662" v="876" actId="20577"/>
          <ac:spMkLst>
            <pc:docMk/>
            <pc:sldMk cId="2567964685" sldId="320"/>
            <ac:spMk id="16" creationId="{26D43580-09B8-4B44-A92C-13928E800A3A}"/>
          </ac:spMkLst>
        </pc:spChg>
        <pc:picChg chg="mod">
          <ac:chgData name="Hanna Swaczyna" userId="72584e96-7e2f-4837-ba77-3f0ace4d1a30" providerId="ADAL" clId="{E3108E5D-D43F-4343-AE69-BA1680A06266}" dt="2022-09-30T11:54:48.544" v="731" actId="14100"/>
          <ac:picMkLst>
            <pc:docMk/>
            <pc:sldMk cId="2567964685" sldId="320"/>
            <ac:picMk id="10" creationId="{C897377E-D501-334E-8F31-EA9466F9DAD2}"/>
          </ac:picMkLst>
        </pc:picChg>
        <pc:picChg chg="mod">
          <ac:chgData name="Hanna Swaczyna" userId="72584e96-7e2f-4837-ba77-3f0ace4d1a30" providerId="ADAL" clId="{E3108E5D-D43F-4343-AE69-BA1680A06266}" dt="2022-09-30T11:54:30.717" v="728" actId="207"/>
          <ac:picMkLst>
            <pc:docMk/>
            <pc:sldMk cId="2567964685" sldId="320"/>
            <ac:picMk id="13" creationId="{68A1B51C-5BE4-524F-A43C-60039E86C8BD}"/>
          </ac:picMkLst>
        </pc:picChg>
        <pc:picChg chg="mod">
          <ac:chgData name="Hanna Swaczyna" userId="72584e96-7e2f-4837-ba77-3f0ace4d1a30" providerId="ADAL" clId="{E3108E5D-D43F-4343-AE69-BA1680A06266}" dt="2022-09-30T12:00:09.836" v="870" actId="1076"/>
          <ac:picMkLst>
            <pc:docMk/>
            <pc:sldMk cId="2567964685" sldId="320"/>
            <ac:picMk id="14" creationId="{9AB3CD65-7B4F-9F40-AAA4-2AE4AD51B3FE}"/>
          </ac:picMkLst>
        </pc:picChg>
      </pc:sldChg>
      <pc:sldChg chg="addSp delSp modSp add mod modTransition">
        <pc:chgData name="Hanna Swaczyna" userId="72584e96-7e2f-4837-ba77-3f0ace4d1a30" providerId="ADAL" clId="{E3108E5D-D43F-4343-AE69-BA1680A06266}" dt="2022-10-03T13:36:10.695" v="1018"/>
        <pc:sldMkLst>
          <pc:docMk/>
          <pc:sldMk cId="940017171" sldId="321"/>
        </pc:sldMkLst>
        <pc:spChg chg="add del mod">
          <ac:chgData name="Hanna Swaczyna" userId="72584e96-7e2f-4837-ba77-3f0ace4d1a30" providerId="ADAL" clId="{E3108E5D-D43F-4343-AE69-BA1680A06266}" dt="2022-09-30T12:00:23.188" v="879" actId="21"/>
          <ac:spMkLst>
            <pc:docMk/>
            <pc:sldMk cId="940017171" sldId="321"/>
            <ac:spMk id="2" creationId="{9636FD05-B736-D31F-6986-EE16805A7C30}"/>
          </ac:spMkLst>
        </pc:spChg>
        <pc:spChg chg="mod">
          <ac:chgData name="Hanna Swaczyna" userId="72584e96-7e2f-4837-ba77-3f0ace4d1a30" providerId="ADAL" clId="{E3108E5D-D43F-4343-AE69-BA1680A06266}" dt="2022-09-30T11:55:37.297" v="753" actId="207"/>
          <ac:spMkLst>
            <pc:docMk/>
            <pc:sldMk cId="940017171" sldId="321"/>
            <ac:spMk id="6" creationId="{5D2FE3BF-0A96-A442-84BD-C11FA24A5EB7}"/>
          </ac:spMkLst>
        </pc:spChg>
        <pc:spChg chg="mod">
          <ac:chgData name="Hanna Swaczyna" userId="72584e96-7e2f-4837-ba77-3f0ace4d1a30" providerId="ADAL" clId="{E3108E5D-D43F-4343-AE69-BA1680A06266}" dt="2022-09-30T12:00:28.805" v="884" actId="20577"/>
          <ac:spMkLst>
            <pc:docMk/>
            <pc:sldMk cId="940017171" sldId="321"/>
            <ac:spMk id="16" creationId="{26D43580-09B8-4B44-A92C-13928E800A3A}"/>
          </ac:spMkLst>
        </pc:spChg>
        <pc:picChg chg="mod">
          <ac:chgData name="Hanna Swaczyna" userId="72584e96-7e2f-4837-ba77-3f0ace4d1a30" providerId="ADAL" clId="{E3108E5D-D43F-4343-AE69-BA1680A06266}" dt="2022-09-30T11:55:46.178" v="754" actId="14826"/>
          <ac:picMkLst>
            <pc:docMk/>
            <pc:sldMk cId="940017171" sldId="321"/>
            <ac:picMk id="10" creationId="{C897377E-D501-334E-8F31-EA9466F9DAD2}"/>
          </ac:picMkLst>
        </pc:picChg>
        <pc:picChg chg="mod">
          <ac:chgData name="Hanna Swaczyna" userId="72584e96-7e2f-4837-ba77-3f0ace4d1a30" providerId="ADAL" clId="{E3108E5D-D43F-4343-AE69-BA1680A06266}" dt="2022-09-30T11:55:24.346" v="736" actId="207"/>
          <ac:picMkLst>
            <pc:docMk/>
            <pc:sldMk cId="940017171" sldId="321"/>
            <ac:picMk id="13" creationId="{68A1B51C-5BE4-524F-A43C-60039E86C8BD}"/>
          </ac:picMkLst>
        </pc:picChg>
        <pc:picChg chg="mod">
          <ac:chgData name="Hanna Swaczyna" userId="72584e96-7e2f-4837-ba77-3f0ace4d1a30" providerId="ADAL" clId="{E3108E5D-D43F-4343-AE69-BA1680A06266}" dt="2022-09-30T12:00:21.648" v="878" actId="1076"/>
          <ac:picMkLst>
            <pc:docMk/>
            <pc:sldMk cId="940017171" sldId="321"/>
            <ac:picMk id="14" creationId="{9AB3CD65-7B4F-9F40-AAA4-2AE4AD51B3FE}"/>
          </ac:picMkLst>
        </pc:picChg>
      </pc:sldChg>
      <pc:sldChg chg="addSp delSp modSp add mod modTransition">
        <pc:chgData name="Hanna Swaczyna" userId="72584e96-7e2f-4837-ba77-3f0ace4d1a30" providerId="ADAL" clId="{E3108E5D-D43F-4343-AE69-BA1680A06266}" dt="2022-10-03T13:36:10.695" v="1018"/>
        <pc:sldMkLst>
          <pc:docMk/>
          <pc:sldMk cId="3082966838" sldId="322"/>
        </pc:sldMkLst>
        <pc:spChg chg="add del mod">
          <ac:chgData name="Hanna Swaczyna" userId="72584e96-7e2f-4837-ba77-3f0ace4d1a30" providerId="ADAL" clId="{E3108E5D-D43F-4343-AE69-BA1680A06266}" dt="2022-09-30T12:00:36.482" v="888" actId="21"/>
          <ac:spMkLst>
            <pc:docMk/>
            <pc:sldMk cId="3082966838" sldId="322"/>
            <ac:spMk id="3" creationId="{07F8DC69-72AC-7C14-0F48-8708CDBCFF00}"/>
          </ac:spMkLst>
        </pc:spChg>
        <pc:spChg chg="mod">
          <ac:chgData name="Hanna Swaczyna" userId="72584e96-7e2f-4837-ba77-3f0ace4d1a30" providerId="ADAL" clId="{E3108E5D-D43F-4343-AE69-BA1680A06266}" dt="2022-09-30T12:03:02.767" v="892" actId="20577"/>
          <ac:spMkLst>
            <pc:docMk/>
            <pc:sldMk cId="3082966838" sldId="322"/>
            <ac:spMk id="6" creationId="{5D2FE3BF-0A96-A442-84BD-C11FA24A5EB7}"/>
          </ac:spMkLst>
        </pc:spChg>
        <pc:spChg chg="mod">
          <ac:chgData name="Hanna Swaczyna" userId="72584e96-7e2f-4837-ba77-3f0ace4d1a30" providerId="ADAL" clId="{E3108E5D-D43F-4343-AE69-BA1680A06266}" dt="2022-09-30T12:00:40.146" v="891" actId="20577"/>
          <ac:spMkLst>
            <pc:docMk/>
            <pc:sldMk cId="3082966838" sldId="322"/>
            <ac:spMk id="16" creationId="{26D43580-09B8-4B44-A92C-13928E800A3A}"/>
          </ac:spMkLst>
        </pc:spChg>
        <pc:picChg chg="add del">
          <ac:chgData name="Hanna Swaczyna" userId="72584e96-7e2f-4837-ba77-3f0ace4d1a30" providerId="ADAL" clId="{E3108E5D-D43F-4343-AE69-BA1680A06266}" dt="2022-09-30T11:56:25.496" v="798"/>
          <ac:picMkLst>
            <pc:docMk/>
            <pc:sldMk cId="3082966838" sldId="322"/>
            <ac:picMk id="2" creationId="{8E753795-2949-9181-644E-F285CFCD4884}"/>
          </ac:picMkLst>
        </pc:picChg>
        <pc:picChg chg="mod">
          <ac:chgData name="Hanna Swaczyna" userId="72584e96-7e2f-4837-ba77-3f0ace4d1a30" providerId="ADAL" clId="{E3108E5D-D43F-4343-AE69-BA1680A06266}" dt="2022-09-30T11:56:37.371" v="800" actId="1076"/>
          <ac:picMkLst>
            <pc:docMk/>
            <pc:sldMk cId="3082966838" sldId="322"/>
            <ac:picMk id="10" creationId="{C897377E-D501-334E-8F31-EA9466F9DAD2}"/>
          </ac:picMkLst>
        </pc:picChg>
        <pc:picChg chg="mod">
          <ac:chgData name="Hanna Swaczyna" userId="72584e96-7e2f-4837-ba77-3f0ace4d1a30" providerId="ADAL" clId="{E3108E5D-D43F-4343-AE69-BA1680A06266}" dt="2022-09-30T11:56:19.316" v="796" actId="207"/>
          <ac:picMkLst>
            <pc:docMk/>
            <pc:sldMk cId="3082966838" sldId="322"/>
            <ac:picMk id="13" creationId="{68A1B51C-5BE4-524F-A43C-60039E86C8BD}"/>
          </ac:picMkLst>
        </pc:picChg>
        <pc:picChg chg="mod">
          <ac:chgData name="Hanna Swaczyna" userId="72584e96-7e2f-4837-ba77-3f0ace4d1a30" providerId="ADAL" clId="{E3108E5D-D43F-4343-AE69-BA1680A06266}" dt="2022-09-30T12:00:35.273" v="887" actId="1076"/>
          <ac:picMkLst>
            <pc:docMk/>
            <pc:sldMk cId="3082966838" sldId="322"/>
            <ac:picMk id="14" creationId="{9AB3CD65-7B4F-9F40-AAA4-2AE4AD51B3FE}"/>
          </ac:picMkLst>
        </pc:picChg>
      </pc:sldChg>
      <pc:sldChg chg="add">
        <pc:chgData name="Hanna Swaczyna" userId="72584e96-7e2f-4837-ba77-3f0ace4d1a30" providerId="ADAL" clId="{E3108E5D-D43F-4343-AE69-BA1680A06266}" dt="2022-10-03T13:41:45.365" v="1019" actId="2890"/>
        <pc:sldMkLst>
          <pc:docMk/>
          <pc:sldMk cId="502444121" sldId="323"/>
        </pc:sldMkLst>
      </pc:sldChg>
      <pc:sldChg chg="add del">
        <pc:chgData name="Hanna Swaczyna" userId="72584e96-7e2f-4837-ba77-3f0ace4d1a30" providerId="ADAL" clId="{E3108E5D-D43F-4343-AE69-BA1680A06266}" dt="2022-10-03T13:42:51.044" v="1078" actId="2890"/>
        <pc:sldMkLst>
          <pc:docMk/>
          <pc:sldMk cId="1151702449" sldId="324"/>
        </pc:sldMkLst>
      </pc:sldChg>
      <pc:sldChg chg="modSp add mod ord">
        <pc:chgData name="Hanna Swaczyna" userId="72584e96-7e2f-4837-ba77-3f0ace4d1a30" providerId="ADAL" clId="{E3108E5D-D43F-4343-AE69-BA1680A06266}" dt="2022-10-03T13:47:15.492" v="1134" actId="20577"/>
        <pc:sldMkLst>
          <pc:docMk/>
          <pc:sldMk cId="2586331017" sldId="324"/>
        </pc:sldMkLst>
        <pc:spChg chg="mod">
          <ac:chgData name="Hanna Swaczyna" userId="72584e96-7e2f-4837-ba77-3f0ace4d1a30" providerId="ADAL" clId="{E3108E5D-D43F-4343-AE69-BA1680A06266}" dt="2022-10-03T13:47:15.492" v="1134" actId="20577"/>
          <ac:spMkLst>
            <pc:docMk/>
            <pc:sldMk cId="2586331017" sldId="324"/>
            <ac:spMk id="4" creationId="{6DB0ED76-E7A7-E6C4-A025-C05AE426E581}"/>
          </ac:spMkLst>
        </pc:spChg>
        <pc:spChg chg="mod">
          <ac:chgData name="Hanna Swaczyna" userId="72584e96-7e2f-4837-ba77-3f0ace4d1a30" providerId="ADAL" clId="{E3108E5D-D43F-4343-AE69-BA1680A06266}" dt="2022-10-03T13:47:02.417" v="1133" actId="20577"/>
          <ac:spMkLst>
            <pc:docMk/>
            <pc:sldMk cId="2586331017" sldId="324"/>
            <ac:spMk id="16" creationId="{26D43580-09B8-4B44-A92C-13928E800A3A}"/>
          </ac:spMkLst>
        </pc:spChg>
      </pc:sldChg>
      <pc:sldChg chg="add del setBg">
        <pc:chgData name="Hanna Swaczyna" userId="72584e96-7e2f-4837-ba77-3f0ace4d1a30" providerId="ADAL" clId="{E3108E5D-D43F-4343-AE69-BA1680A06266}" dt="2022-10-03T13:46:29.073" v="1115"/>
        <pc:sldMkLst>
          <pc:docMk/>
          <pc:sldMk cId="3514742070" sldId="324"/>
        </pc:sldMkLst>
      </pc:sldChg>
    </pc:docChg>
  </pc:docChgLst>
  <pc:docChgLst>
    <pc:chgData name="Akademickie Centrum Wsparcia" userId="S::acw@uni.lodz.pl::c19fa357-f146-44b6-8119-eee72553a382" providerId="AD" clId="Web-{1423F757-A8B2-D1F8-16C3-155192B87915}"/>
    <pc:docChg chg="modSld">
      <pc:chgData name="Akademickie Centrum Wsparcia" userId="S::acw@uni.lodz.pl::c19fa357-f146-44b6-8119-eee72553a382" providerId="AD" clId="Web-{1423F757-A8B2-D1F8-16C3-155192B87915}" dt="2024-10-11T09:59:43.086" v="5" actId="1076"/>
      <pc:docMkLst>
        <pc:docMk/>
      </pc:docMkLst>
      <pc:sldChg chg="modSp">
        <pc:chgData name="Akademickie Centrum Wsparcia" userId="S::acw@uni.lodz.pl::c19fa357-f146-44b6-8119-eee72553a382" providerId="AD" clId="Web-{1423F757-A8B2-D1F8-16C3-155192B87915}" dt="2024-10-11T09:59:43.086" v="5" actId="1076"/>
        <pc:sldMkLst>
          <pc:docMk/>
          <pc:sldMk cId="3019536940" sldId="256"/>
        </pc:sldMkLst>
        <pc:spChg chg="ord">
          <ac:chgData name="Akademickie Centrum Wsparcia" userId="S::acw@uni.lodz.pl::c19fa357-f146-44b6-8119-eee72553a382" providerId="AD" clId="Web-{1423F757-A8B2-D1F8-16C3-155192B87915}" dt="2024-10-11T09:57:14.152" v="4"/>
          <ac:spMkLst>
            <pc:docMk/>
            <pc:sldMk cId="3019536940" sldId="256"/>
            <ac:spMk id="6" creationId="{5D2FE3BF-0A96-A442-84BD-C11FA24A5EB7}"/>
          </ac:spMkLst>
        </pc:spChg>
        <pc:spChg chg="mod modVis">
          <ac:chgData name="Akademickie Centrum Wsparcia" userId="S::acw@uni.lodz.pl::c19fa357-f146-44b6-8119-eee72553a382" providerId="AD" clId="Web-{1423F757-A8B2-D1F8-16C3-155192B87915}" dt="2024-10-11T09:59:43.086" v="5" actId="1076"/>
          <ac:spMkLst>
            <pc:docMk/>
            <pc:sldMk cId="3019536940" sldId="256"/>
            <ac:spMk id="16" creationId="{26D43580-09B8-4B44-A92C-13928E800A3A}"/>
          </ac:spMkLst>
        </pc:spChg>
      </pc:sldChg>
      <pc:sldChg chg="modSp">
        <pc:chgData name="Akademickie Centrum Wsparcia" userId="S::acw@uni.lodz.pl::c19fa357-f146-44b6-8119-eee72553a382" providerId="AD" clId="Web-{1423F757-A8B2-D1F8-16C3-155192B87915}" dt="2024-10-11T09:42:05" v="1" actId="1076"/>
        <pc:sldMkLst>
          <pc:docMk/>
          <pc:sldMk cId="2019789701" sldId="274"/>
        </pc:sldMkLst>
        <pc:graphicFrameChg chg="mod">
          <ac:chgData name="Akademickie Centrum Wsparcia" userId="S::acw@uni.lodz.pl::c19fa357-f146-44b6-8119-eee72553a382" providerId="AD" clId="Web-{1423F757-A8B2-D1F8-16C3-155192B87915}" dt="2024-10-11T09:42:05" v="1" actId="1076"/>
          <ac:graphicFrameMkLst>
            <pc:docMk/>
            <pc:sldMk cId="2019789701" sldId="274"/>
            <ac:graphicFrameMk id="3" creationId="{B457F41E-784E-DB48-8360-1D4D2BDB034D}"/>
          </ac:graphicFrameMkLst>
        </pc:graphicFrameChg>
      </pc:sldChg>
    </pc:docChg>
  </pc:docChgLst>
  <pc:docChgLst>
    <pc:chgData name="Gość" userId="S::urn:spo:anon#3ccb94aa076e0bc8d2c1f965e3052cc4ea924e64f87930bbd6e6fb8980b1fe53::" providerId="AD" clId="Web-{6778D864-55B4-85F2-4EC1-003DD9141C30}"/>
    <pc:docChg chg="modSld">
      <pc:chgData name="Gość" userId="S::urn:spo:anon#3ccb94aa076e0bc8d2c1f965e3052cc4ea924e64f87930bbd6e6fb8980b1fe53::" providerId="AD" clId="Web-{6778D864-55B4-85F2-4EC1-003DD9141C30}" dt="2024-07-31T11:05:14.664" v="1" actId="1076"/>
      <pc:docMkLst>
        <pc:docMk/>
      </pc:docMkLst>
      <pc:sldChg chg="modSp">
        <pc:chgData name="Gość" userId="S::urn:spo:anon#3ccb94aa076e0bc8d2c1f965e3052cc4ea924e64f87930bbd6e6fb8980b1fe53::" providerId="AD" clId="Web-{6778D864-55B4-85F2-4EC1-003DD9141C30}" dt="2024-07-31T11:05:14.664" v="1" actId="1076"/>
        <pc:sldMkLst>
          <pc:docMk/>
          <pc:sldMk cId="3041767473" sldId="315"/>
        </pc:sldMkLst>
        <pc:picChg chg="mod">
          <ac:chgData name="Gość" userId="S::urn:spo:anon#3ccb94aa076e0bc8d2c1f965e3052cc4ea924e64f87930bbd6e6fb8980b1fe53::" providerId="AD" clId="Web-{6778D864-55B4-85F2-4EC1-003DD9141C30}" dt="2024-07-31T11:05:14.664" v="1" actId="1076"/>
          <ac:picMkLst>
            <pc:docMk/>
            <pc:sldMk cId="3041767473" sldId="315"/>
            <ac:picMk id="13" creationId="{68A1B51C-5BE4-524F-A43C-60039E86C8BD}"/>
          </ac:picMkLst>
        </pc:picChg>
      </pc:sldChg>
    </pc:docChg>
  </pc:docChgLst>
  <pc:docChgLst>
    <pc:chgData name="Hanna Swaczyna" userId="S::hanna.swaczyna@adm.uni.lodz.pl::72584e96-7e2f-4837-ba77-3f0ace4d1a30" providerId="AD" clId="Web-{2ED34C72-18EC-6DF9-A3EC-AE19EE2E25F1}"/>
    <pc:docChg chg="modSld">
      <pc:chgData name="Hanna Swaczyna" userId="S::hanna.swaczyna@adm.uni.lodz.pl::72584e96-7e2f-4837-ba77-3f0ace4d1a30" providerId="AD" clId="Web-{2ED34C72-18EC-6DF9-A3EC-AE19EE2E25F1}" dt="2022-10-04T07:06:37.518" v="2"/>
      <pc:docMkLst>
        <pc:docMk/>
      </pc:docMkLst>
      <pc:sldChg chg="modSp">
        <pc:chgData name="Hanna Swaczyna" userId="S::hanna.swaczyna@adm.uni.lodz.pl::72584e96-7e2f-4837-ba77-3f0ace4d1a30" providerId="AD" clId="Web-{2ED34C72-18EC-6DF9-A3EC-AE19EE2E25F1}" dt="2022-10-04T07:06:37.518" v="2"/>
        <pc:sldMkLst>
          <pc:docMk/>
          <pc:sldMk cId="1510886092" sldId="273"/>
        </pc:sldMkLst>
        <pc:graphicFrameChg chg="modGraphic">
          <ac:chgData name="Hanna Swaczyna" userId="S::hanna.swaczyna@adm.uni.lodz.pl::72584e96-7e2f-4837-ba77-3f0ace4d1a30" providerId="AD" clId="Web-{2ED34C72-18EC-6DF9-A3EC-AE19EE2E25F1}" dt="2022-10-04T07:06:37.518" v="2"/>
          <ac:graphicFrameMkLst>
            <pc:docMk/>
            <pc:sldMk cId="1510886092" sldId="273"/>
            <ac:graphicFrameMk id="2" creationId="{0F3F7BB5-BD5D-8549-9E6E-9CDED4BEA662}"/>
          </ac:graphicFrameMkLst>
        </pc:graphicFrameChg>
      </pc:sldChg>
    </pc:docChg>
  </pc:docChgLst>
  <pc:docChgLst>
    <pc:chgData name="Hanna Swaczyna" userId="72584e96-7e2f-4837-ba77-3f0ace4d1a30" providerId="ADAL" clId="{D58494C8-1D7D-AB4F-B890-8A533B9A9B8C}"/>
    <pc:docChg chg="undo custSel addSld modSld">
      <pc:chgData name="Hanna Swaczyna" userId="72584e96-7e2f-4837-ba77-3f0ace4d1a30" providerId="ADAL" clId="{D58494C8-1D7D-AB4F-B890-8A533B9A9B8C}" dt="2022-08-26T14:17:42.370" v="562" actId="1076"/>
      <pc:docMkLst>
        <pc:docMk/>
      </pc:docMkLst>
      <pc:sldChg chg="modSp mod">
        <pc:chgData name="Hanna Swaczyna" userId="72584e96-7e2f-4837-ba77-3f0ace4d1a30" providerId="ADAL" clId="{D58494C8-1D7D-AB4F-B890-8A533B9A9B8C}" dt="2022-08-25T06:58:45.190" v="11" actId="20577"/>
        <pc:sldMkLst>
          <pc:docMk/>
          <pc:sldMk cId="2030618157" sldId="270"/>
        </pc:sldMkLst>
        <pc:spChg chg="mod">
          <ac:chgData name="Hanna Swaczyna" userId="72584e96-7e2f-4837-ba77-3f0ace4d1a30" providerId="ADAL" clId="{D58494C8-1D7D-AB4F-B890-8A533B9A9B8C}" dt="2022-08-25T06:58:45.190" v="11" actId="20577"/>
          <ac:spMkLst>
            <pc:docMk/>
            <pc:sldMk cId="2030618157" sldId="270"/>
            <ac:spMk id="12" creationId="{4F9D866A-6D79-A340-8B16-5DB10E13C79A}"/>
          </ac:spMkLst>
        </pc:spChg>
      </pc:sldChg>
      <pc:sldChg chg="modSp mod">
        <pc:chgData name="Hanna Swaczyna" userId="72584e96-7e2f-4837-ba77-3f0ace4d1a30" providerId="ADAL" clId="{D58494C8-1D7D-AB4F-B890-8A533B9A9B8C}" dt="2022-08-25T07:07:27.461" v="233" actId="20577"/>
        <pc:sldMkLst>
          <pc:docMk/>
          <pc:sldMk cId="1224297810" sldId="280"/>
        </pc:sldMkLst>
        <pc:spChg chg="mod">
          <ac:chgData name="Hanna Swaczyna" userId="72584e96-7e2f-4837-ba77-3f0ace4d1a30" providerId="ADAL" clId="{D58494C8-1D7D-AB4F-B890-8A533B9A9B8C}" dt="2022-08-25T07:07:27.461" v="233" actId="20577"/>
          <ac:spMkLst>
            <pc:docMk/>
            <pc:sldMk cId="1224297810" sldId="280"/>
            <ac:spMk id="6" creationId="{5D2FE3BF-0A96-A442-84BD-C11FA24A5EB7}"/>
          </ac:spMkLst>
        </pc:spChg>
      </pc:sldChg>
      <pc:sldChg chg="modSp mod">
        <pc:chgData name="Hanna Swaczyna" userId="72584e96-7e2f-4837-ba77-3f0ace4d1a30" providerId="ADAL" clId="{D58494C8-1D7D-AB4F-B890-8A533B9A9B8C}" dt="2022-08-25T07:15:23.264" v="477" actId="962"/>
        <pc:sldMkLst>
          <pc:docMk/>
          <pc:sldMk cId="290671290" sldId="285"/>
        </pc:sldMkLst>
        <pc:spChg chg="mod">
          <ac:chgData name="Hanna Swaczyna" userId="72584e96-7e2f-4837-ba77-3f0ace4d1a30" providerId="ADAL" clId="{D58494C8-1D7D-AB4F-B890-8A533B9A9B8C}" dt="2022-08-25T07:00:17.913" v="54" actId="790"/>
          <ac:spMkLst>
            <pc:docMk/>
            <pc:sldMk cId="290671290" sldId="285"/>
            <ac:spMk id="6" creationId="{5D2FE3BF-0A96-A442-84BD-C11FA24A5EB7}"/>
          </ac:spMkLst>
        </pc:spChg>
        <pc:spChg chg="mod">
          <ac:chgData name="Hanna Swaczyna" userId="72584e96-7e2f-4837-ba77-3f0ace4d1a30" providerId="ADAL" clId="{D58494C8-1D7D-AB4F-B890-8A533B9A9B8C}" dt="2022-08-25T07:08:28.811" v="303" actId="20577"/>
          <ac:spMkLst>
            <pc:docMk/>
            <pc:sldMk cId="290671290" sldId="285"/>
            <ac:spMk id="16" creationId="{26D43580-09B8-4B44-A92C-13928E800A3A}"/>
          </ac:spMkLst>
        </pc:spChg>
        <pc:grpChg chg="mod">
          <ac:chgData name="Hanna Swaczyna" userId="72584e96-7e2f-4837-ba77-3f0ace4d1a30" providerId="ADAL" clId="{D58494C8-1D7D-AB4F-B890-8A533B9A9B8C}" dt="2022-08-25T07:15:23.264" v="477" actId="962"/>
          <ac:grpSpMkLst>
            <pc:docMk/>
            <pc:sldMk cId="290671290" sldId="285"/>
            <ac:grpSpMk id="9" creationId="{FC98760F-53D2-7E4B-B5F5-38B03923F391}"/>
          </ac:grpSpMkLst>
        </pc:grpChg>
      </pc:sldChg>
      <pc:sldChg chg="modSp mod">
        <pc:chgData name="Hanna Swaczyna" userId="72584e96-7e2f-4837-ba77-3f0ace4d1a30" providerId="ADAL" clId="{D58494C8-1D7D-AB4F-B890-8A533B9A9B8C}" dt="2022-08-25T07:15:10.404" v="475" actId="962"/>
        <pc:sldMkLst>
          <pc:docMk/>
          <pc:sldMk cId="1361441414" sldId="300"/>
        </pc:sldMkLst>
        <pc:spChg chg="mod">
          <ac:chgData name="Hanna Swaczyna" userId="72584e96-7e2f-4837-ba77-3f0ace4d1a30" providerId="ADAL" clId="{D58494C8-1D7D-AB4F-B890-8A533B9A9B8C}" dt="2022-08-25T07:08:02.901" v="256" actId="20577"/>
          <ac:spMkLst>
            <pc:docMk/>
            <pc:sldMk cId="1361441414" sldId="300"/>
            <ac:spMk id="16" creationId="{26D43580-09B8-4B44-A92C-13928E800A3A}"/>
          </ac:spMkLst>
        </pc:spChg>
        <pc:grpChg chg="mod">
          <ac:chgData name="Hanna Swaczyna" userId="72584e96-7e2f-4837-ba77-3f0ace4d1a30" providerId="ADAL" clId="{D58494C8-1D7D-AB4F-B890-8A533B9A9B8C}" dt="2022-08-25T07:15:10.404" v="475" actId="962"/>
          <ac:grpSpMkLst>
            <pc:docMk/>
            <pc:sldMk cId="1361441414" sldId="300"/>
            <ac:grpSpMk id="12" creationId="{E93A3BAB-8B63-5B43-9E55-A9C2F4E0D767}"/>
          </ac:grpSpMkLst>
        </pc:grpChg>
      </pc:sldChg>
      <pc:sldChg chg="modSp mod">
        <pc:chgData name="Hanna Swaczyna" userId="72584e96-7e2f-4837-ba77-3f0ace4d1a30" providerId="ADAL" clId="{D58494C8-1D7D-AB4F-B890-8A533B9A9B8C}" dt="2022-08-25T07:08:19.109" v="279" actId="20577"/>
        <pc:sldMkLst>
          <pc:docMk/>
          <pc:sldMk cId="3101629958" sldId="301"/>
        </pc:sldMkLst>
        <pc:spChg chg="mod">
          <ac:chgData name="Hanna Swaczyna" userId="72584e96-7e2f-4837-ba77-3f0ace4d1a30" providerId="ADAL" clId="{D58494C8-1D7D-AB4F-B890-8A533B9A9B8C}" dt="2022-08-25T07:08:19.109" v="279" actId="20577"/>
          <ac:spMkLst>
            <pc:docMk/>
            <pc:sldMk cId="3101629958" sldId="301"/>
            <ac:spMk id="16" creationId="{26D43580-09B8-4B44-A92C-13928E800A3A}"/>
          </ac:spMkLst>
        </pc:spChg>
      </pc:sldChg>
      <pc:sldChg chg="modSp add mod">
        <pc:chgData name="Hanna Swaczyna" userId="72584e96-7e2f-4837-ba77-3f0ace4d1a30" providerId="ADAL" clId="{D58494C8-1D7D-AB4F-B890-8A533B9A9B8C}" dt="2022-08-25T07:10:28.499" v="348" actId="962"/>
        <pc:sldMkLst>
          <pc:docMk/>
          <pc:sldMk cId="3390344776" sldId="302"/>
        </pc:sldMkLst>
        <pc:spChg chg="mod">
          <ac:chgData name="Hanna Swaczyna" userId="72584e96-7e2f-4837-ba77-3f0ace4d1a30" providerId="ADAL" clId="{D58494C8-1D7D-AB4F-B890-8A533B9A9B8C}" dt="2022-08-25T07:10:13.984" v="344" actId="20577"/>
          <ac:spMkLst>
            <pc:docMk/>
            <pc:sldMk cId="3390344776" sldId="302"/>
            <ac:spMk id="5" creationId="{3AF5456F-5E60-C04E-AE66-0A1D251EEF3E}"/>
          </ac:spMkLst>
        </pc:spChg>
        <pc:spChg chg="mod">
          <ac:chgData name="Hanna Swaczyna" userId="72584e96-7e2f-4837-ba77-3f0ace4d1a30" providerId="ADAL" clId="{D58494C8-1D7D-AB4F-B890-8A533B9A9B8C}" dt="2022-08-25T07:08:43.178" v="321" actId="20577"/>
          <ac:spMkLst>
            <pc:docMk/>
            <pc:sldMk cId="3390344776" sldId="302"/>
            <ac:spMk id="16" creationId="{26D43580-09B8-4B44-A92C-13928E800A3A}"/>
          </ac:spMkLst>
        </pc:spChg>
        <pc:picChg chg="mod">
          <ac:chgData name="Hanna Swaczyna" userId="72584e96-7e2f-4837-ba77-3f0ace4d1a30" providerId="ADAL" clId="{D58494C8-1D7D-AB4F-B890-8A533B9A9B8C}" dt="2022-08-25T07:10:28.499" v="348" actId="962"/>
          <ac:picMkLst>
            <pc:docMk/>
            <pc:sldMk cId="3390344776" sldId="302"/>
            <ac:picMk id="8" creationId="{77498A26-2F0B-AA40-95CB-769D6BBEEAE3}"/>
          </ac:picMkLst>
        </pc:picChg>
      </pc:sldChg>
      <pc:sldChg chg="modSp add mod">
        <pc:chgData name="Hanna Swaczyna" userId="72584e96-7e2f-4837-ba77-3f0ace4d1a30" providerId="ADAL" clId="{D58494C8-1D7D-AB4F-B890-8A533B9A9B8C}" dt="2022-08-25T07:13:55.410" v="366" actId="20577"/>
        <pc:sldMkLst>
          <pc:docMk/>
          <pc:sldMk cId="414185265" sldId="303"/>
        </pc:sldMkLst>
        <pc:spChg chg="mod">
          <ac:chgData name="Hanna Swaczyna" userId="72584e96-7e2f-4837-ba77-3f0ace4d1a30" providerId="ADAL" clId="{D58494C8-1D7D-AB4F-B890-8A533B9A9B8C}" dt="2022-08-25T07:13:55.410" v="366" actId="20577"/>
          <ac:spMkLst>
            <pc:docMk/>
            <pc:sldMk cId="414185265" sldId="303"/>
            <ac:spMk id="16" creationId="{26D43580-09B8-4B44-A92C-13928E800A3A}"/>
          </ac:spMkLst>
        </pc:spChg>
      </pc:sldChg>
      <pc:sldChg chg="addSp delSp modSp add mod">
        <pc:chgData name="Hanna Swaczyna" userId="72584e96-7e2f-4837-ba77-3f0ace4d1a30" providerId="ADAL" clId="{D58494C8-1D7D-AB4F-B890-8A533B9A9B8C}" dt="2022-08-25T07:15:42.572" v="479"/>
        <pc:sldMkLst>
          <pc:docMk/>
          <pc:sldMk cId="3686604112" sldId="304"/>
        </pc:sldMkLst>
        <pc:spChg chg="mod">
          <ac:chgData name="Hanna Swaczyna" userId="72584e96-7e2f-4837-ba77-3f0ace4d1a30" providerId="ADAL" clId="{D58494C8-1D7D-AB4F-B890-8A533B9A9B8C}" dt="2022-08-25T07:14:07.271" v="387" actId="20577"/>
          <ac:spMkLst>
            <pc:docMk/>
            <pc:sldMk cId="3686604112" sldId="304"/>
            <ac:spMk id="16" creationId="{26D43580-09B8-4B44-A92C-13928E800A3A}"/>
          </ac:spMkLst>
        </pc:spChg>
        <pc:grpChg chg="add mod">
          <ac:chgData name="Hanna Swaczyna" userId="72584e96-7e2f-4837-ba77-3f0ace4d1a30" providerId="ADAL" clId="{D58494C8-1D7D-AB4F-B890-8A533B9A9B8C}" dt="2022-08-25T07:15:42.572" v="479"/>
          <ac:grpSpMkLst>
            <pc:docMk/>
            <pc:sldMk cId="3686604112" sldId="304"/>
            <ac:grpSpMk id="8" creationId="{1D5B8776-CD51-7443-8EBB-4B5C073FC543}"/>
          </ac:grpSpMkLst>
        </pc:grpChg>
        <pc:grpChg chg="del">
          <ac:chgData name="Hanna Swaczyna" userId="72584e96-7e2f-4837-ba77-3f0ace4d1a30" providerId="ADAL" clId="{D58494C8-1D7D-AB4F-B890-8A533B9A9B8C}" dt="2022-08-25T07:15:42.328" v="478" actId="478"/>
          <ac:grpSpMkLst>
            <pc:docMk/>
            <pc:sldMk cId="3686604112" sldId="304"/>
            <ac:grpSpMk id="12" creationId="{E93A3BAB-8B63-5B43-9E55-A9C2F4E0D767}"/>
          </ac:grpSpMkLst>
        </pc:grpChg>
        <pc:picChg chg="mod">
          <ac:chgData name="Hanna Swaczyna" userId="72584e96-7e2f-4837-ba77-3f0ace4d1a30" providerId="ADAL" clId="{D58494C8-1D7D-AB4F-B890-8A533B9A9B8C}" dt="2022-08-25T07:15:42.572" v="479"/>
          <ac:picMkLst>
            <pc:docMk/>
            <pc:sldMk cId="3686604112" sldId="304"/>
            <ac:picMk id="9" creationId="{4A33548C-D333-FB4E-9365-5AF58ED465D8}"/>
          </ac:picMkLst>
        </pc:picChg>
        <pc:picChg chg="mod">
          <ac:chgData name="Hanna Swaczyna" userId="72584e96-7e2f-4837-ba77-3f0ace4d1a30" providerId="ADAL" clId="{D58494C8-1D7D-AB4F-B890-8A533B9A9B8C}" dt="2022-08-25T07:15:42.572" v="479"/>
          <ac:picMkLst>
            <pc:docMk/>
            <pc:sldMk cId="3686604112" sldId="304"/>
            <ac:picMk id="10" creationId="{CC96B669-CA42-9848-9277-EC4AF55D4C8C}"/>
          </ac:picMkLst>
        </pc:picChg>
      </pc:sldChg>
      <pc:sldChg chg="modSp add mod">
        <pc:chgData name="Hanna Swaczyna" userId="72584e96-7e2f-4837-ba77-3f0ace4d1a30" providerId="ADAL" clId="{D58494C8-1D7D-AB4F-B890-8A533B9A9B8C}" dt="2022-08-26T14:14:22.165" v="493"/>
        <pc:sldMkLst>
          <pc:docMk/>
          <pc:sldMk cId="478963680" sldId="305"/>
        </pc:sldMkLst>
        <pc:spChg chg="mod">
          <ac:chgData name="Hanna Swaczyna" userId="72584e96-7e2f-4837-ba77-3f0ace4d1a30" providerId="ADAL" clId="{D58494C8-1D7D-AB4F-B890-8A533B9A9B8C}" dt="2022-08-26T14:14:22.165" v="493"/>
          <ac:spMkLst>
            <pc:docMk/>
            <pc:sldMk cId="478963680" sldId="305"/>
            <ac:spMk id="6" creationId="{5D2FE3BF-0A96-A442-84BD-C11FA24A5EB7}"/>
          </ac:spMkLst>
        </pc:spChg>
        <pc:spChg chg="mod">
          <ac:chgData name="Hanna Swaczyna" userId="72584e96-7e2f-4837-ba77-3f0ace4d1a30" providerId="ADAL" clId="{D58494C8-1D7D-AB4F-B890-8A533B9A9B8C}" dt="2022-08-26T14:13:49.592" v="481"/>
          <ac:spMkLst>
            <pc:docMk/>
            <pc:sldMk cId="478963680" sldId="305"/>
            <ac:spMk id="16" creationId="{26D43580-09B8-4B44-A92C-13928E800A3A}"/>
          </ac:spMkLst>
        </pc:spChg>
      </pc:sldChg>
      <pc:sldChg chg="modSp add mod">
        <pc:chgData name="Hanna Swaczyna" userId="72584e96-7e2f-4837-ba77-3f0ace4d1a30" providerId="ADAL" clId="{D58494C8-1D7D-AB4F-B890-8A533B9A9B8C}" dt="2022-08-26T14:15:44.627" v="518" actId="1076"/>
        <pc:sldMkLst>
          <pc:docMk/>
          <pc:sldMk cId="3309339023" sldId="306"/>
        </pc:sldMkLst>
        <pc:spChg chg="mod">
          <ac:chgData name="Hanna Swaczyna" userId="72584e96-7e2f-4837-ba77-3f0ace4d1a30" providerId="ADAL" clId="{D58494C8-1D7D-AB4F-B890-8A533B9A9B8C}" dt="2022-08-26T14:15:44.627" v="518" actId="1076"/>
          <ac:spMkLst>
            <pc:docMk/>
            <pc:sldMk cId="3309339023" sldId="306"/>
            <ac:spMk id="6" creationId="{5D2FE3BF-0A96-A442-84BD-C11FA24A5EB7}"/>
          </ac:spMkLst>
        </pc:spChg>
        <pc:spChg chg="mod">
          <ac:chgData name="Hanna Swaczyna" userId="72584e96-7e2f-4837-ba77-3f0ace4d1a30" providerId="ADAL" clId="{D58494C8-1D7D-AB4F-B890-8A533B9A9B8C}" dt="2022-08-26T14:14:43.750" v="495"/>
          <ac:spMkLst>
            <pc:docMk/>
            <pc:sldMk cId="3309339023" sldId="306"/>
            <ac:spMk id="16" creationId="{26D43580-09B8-4B44-A92C-13928E800A3A}"/>
          </ac:spMkLst>
        </pc:spChg>
      </pc:sldChg>
      <pc:sldChg chg="modSp add mod">
        <pc:chgData name="Hanna Swaczyna" userId="72584e96-7e2f-4837-ba77-3f0ace4d1a30" providerId="ADAL" clId="{D58494C8-1D7D-AB4F-B890-8A533B9A9B8C}" dt="2022-08-26T14:17:12.492" v="557" actId="20577"/>
        <pc:sldMkLst>
          <pc:docMk/>
          <pc:sldMk cId="2751603380" sldId="307"/>
        </pc:sldMkLst>
        <pc:spChg chg="mod">
          <ac:chgData name="Hanna Swaczyna" userId="72584e96-7e2f-4837-ba77-3f0ace4d1a30" providerId="ADAL" clId="{D58494C8-1D7D-AB4F-B890-8A533B9A9B8C}" dt="2022-08-26T14:17:12.492" v="557" actId="20577"/>
          <ac:spMkLst>
            <pc:docMk/>
            <pc:sldMk cId="2751603380" sldId="307"/>
            <ac:spMk id="6" creationId="{5D2FE3BF-0A96-A442-84BD-C11FA24A5EB7}"/>
          </ac:spMkLst>
        </pc:spChg>
        <pc:spChg chg="mod">
          <ac:chgData name="Hanna Swaczyna" userId="72584e96-7e2f-4837-ba77-3f0ace4d1a30" providerId="ADAL" clId="{D58494C8-1D7D-AB4F-B890-8A533B9A9B8C}" dt="2022-08-26T14:16:01.684" v="526" actId="20577"/>
          <ac:spMkLst>
            <pc:docMk/>
            <pc:sldMk cId="2751603380" sldId="307"/>
            <ac:spMk id="16" creationId="{26D43580-09B8-4B44-A92C-13928E800A3A}"/>
          </ac:spMkLst>
        </pc:spChg>
      </pc:sldChg>
      <pc:sldChg chg="modSp add mod">
        <pc:chgData name="Hanna Swaczyna" userId="72584e96-7e2f-4837-ba77-3f0ace4d1a30" providerId="ADAL" clId="{D58494C8-1D7D-AB4F-B890-8A533B9A9B8C}" dt="2022-08-26T14:17:42.370" v="562" actId="1076"/>
        <pc:sldMkLst>
          <pc:docMk/>
          <pc:sldMk cId="3073660154" sldId="308"/>
        </pc:sldMkLst>
        <pc:spChg chg="mod">
          <ac:chgData name="Hanna Swaczyna" userId="72584e96-7e2f-4837-ba77-3f0ace4d1a30" providerId="ADAL" clId="{D58494C8-1D7D-AB4F-B890-8A533B9A9B8C}" dt="2022-08-26T14:17:42.370" v="562" actId="1076"/>
          <ac:spMkLst>
            <pc:docMk/>
            <pc:sldMk cId="3073660154" sldId="308"/>
            <ac:spMk id="6" creationId="{5D2FE3BF-0A96-A442-84BD-C11FA24A5EB7}"/>
          </ac:spMkLst>
        </pc:spChg>
        <pc:spChg chg="mod">
          <ac:chgData name="Hanna Swaczyna" userId="72584e96-7e2f-4837-ba77-3f0ace4d1a30" providerId="ADAL" clId="{D58494C8-1D7D-AB4F-B890-8A533B9A9B8C}" dt="2022-08-26T14:17:38.525" v="561"/>
          <ac:spMkLst>
            <pc:docMk/>
            <pc:sldMk cId="3073660154" sldId="308"/>
            <ac:spMk id="16" creationId="{26D43580-09B8-4B44-A92C-13928E800A3A}"/>
          </ac:spMkLst>
        </pc:spChg>
      </pc:sldChg>
    </pc:docChg>
  </pc:docChgLst>
  <pc:docChgLst>
    <pc:chgData name="Magdalena Stalmach" userId="S::magdalena.stalmach@adm.uni.lodz.pl::491c633a-ccdc-4e08-8fc0-90af84546dc9" providerId="AD" clId="Web-{BB17BDBE-93BA-0C17-2C99-E065CFC45824}"/>
    <pc:docChg chg="modSld">
      <pc:chgData name="Magdalena Stalmach" userId="S::magdalena.stalmach@adm.uni.lodz.pl::491c633a-ccdc-4e08-8fc0-90af84546dc9" providerId="AD" clId="Web-{BB17BDBE-93BA-0C17-2C99-E065CFC45824}" dt="2024-07-11T06:00:46.900" v="0" actId="1076"/>
      <pc:docMkLst>
        <pc:docMk/>
      </pc:docMkLst>
      <pc:sldChg chg="modSp">
        <pc:chgData name="Magdalena Stalmach" userId="S::magdalena.stalmach@adm.uni.lodz.pl::491c633a-ccdc-4e08-8fc0-90af84546dc9" providerId="AD" clId="Web-{BB17BDBE-93BA-0C17-2C99-E065CFC45824}" dt="2024-07-11T06:00:46.900" v="0" actId="1076"/>
        <pc:sldMkLst>
          <pc:docMk/>
          <pc:sldMk cId="562171277" sldId="260"/>
        </pc:sldMkLst>
        <pc:picChg chg="mod">
          <ac:chgData name="Magdalena Stalmach" userId="S::magdalena.stalmach@adm.uni.lodz.pl::491c633a-ccdc-4e08-8fc0-90af84546dc9" providerId="AD" clId="Web-{BB17BDBE-93BA-0C17-2C99-E065CFC45824}" dt="2024-07-11T06:00:46.900" v="0" actId="1076"/>
          <ac:picMkLst>
            <pc:docMk/>
            <pc:sldMk cId="562171277" sldId="260"/>
            <ac:picMk id="11" creationId="{DE723364-3B66-F944-96A2-40FF0695105A}"/>
          </ac:picMkLst>
        </pc:picChg>
      </pc:sldChg>
    </pc:docChg>
  </pc:docChgLst>
  <pc:docChgLst>
    <pc:chgData name="Sara Foss" userId="S::sara.foss@adm.uni.lodz.pl::59e663c6-8c4e-4e09-9691-2e40436702c6" providerId="AD" clId="Web-{FE8C8C7B-FAB1-64EB-2AC4-E5ADD911B81A}"/>
    <pc:docChg chg="modSld">
      <pc:chgData name="Sara Foss" userId="S::sara.foss@adm.uni.lodz.pl::59e663c6-8c4e-4e09-9691-2e40436702c6" providerId="AD" clId="Web-{FE8C8C7B-FAB1-64EB-2AC4-E5ADD911B81A}" dt="2024-07-25T10:37:14.740" v="0"/>
      <pc:docMkLst>
        <pc:docMk/>
      </pc:docMkLst>
      <pc:sldChg chg="delSp">
        <pc:chgData name="Sara Foss" userId="S::sara.foss@adm.uni.lodz.pl::59e663c6-8c4e-4e09-9691-2e40436702c6" providerId="AD" clId="Web-{FE8C8C7B-FAB1-64EB-2AC4-E5ADD911B81A}" dt="2024-07-25T10:37:14.740" v="0"/>
        <pc:sldMkLst>
          <pc:docMk/>
          <pc:sldMk cId="2176639090" sldId="283"/>
        </pc:sldMkLst>
        <pc:picChg chg="del">
          <ac:chgData name="Sara Foss" userId="S::sara.foss@adm.uni.lodz.pl::59e663c6-8c4e-4e09-9691-2e40436702c6" providerId="AD" clId="Web-{FE8C8C7B-FAB1-64EB-2AC4-E5ADD911B81A}" dt="2024-07-25T10:37:14.740" v="0"/>
          <ac:picMkLst>
            <pc:docMk/>
            <pc:sldMk cId="2176639090" sldId="283"/>
            <ac:picMk id="2" creationId="{0DE76653-E686-6134-EAAC-C8E76F55F89B}"/>
          </ac:picMkLst>
        </pc:picChg>
      </pc:sldChg>
    </pc:docChg>
  </pc:docChgLst>
  <pc:docChgLst>
    <pc:chgData name="Agnieszka Gołdon" userId="S::ul0243272@edu.uni.lodz.pl::891e02dd-68cd-481b-a131-2ee700c0c79b" providerId="AD" clId="Web-{75C84334-6FB2-14AA-9BC7-C364A8973090}"/>
    <pc:docChg chg="modSld">
      <pc:chgData name="Agnieszka Gołdon" userId="S::ul0243272@edu.uni.lodz.pl::891e02dd-68cd-481b-a131-2ee700c0c79b" providerId="AD" clId="Web-{75C84334-6FB2-14AA-9BC7-C364A8973090}" dt="2024-06-27T11:11:12.251" v="0"/>
      <pc:docMkLst>
        <pc:docMk/>
      </pc:docMkLst>
      <pc:sldChg chg="modSp">
        <pc:chgData name="Agnieszka Gołdon" userId="S::ul0243272@edu.uni.lodz.pl::891e02dd-68cd-481b-a131-2ee700c0c79b" providerId="AD" clId="Web-{75C84334-6FB2-14AA-9BC7-C364A8973090}" dt="2024-06-27T11:11:12.251" v="0"/>
        <pc:sldMkLst>
          <pc:docMk/>
          <pc:sldMk cId="1835494837" sldId="262"/>
        </pc:sldMkLst>
        <pc:spChg chg="mod">
          <ac:chgData name="Agnieszka Gołdon" userId="S::ul0243272@edu.uni.lodz.pl::891e02dd-68cd-481b-a131-2ee700c0c79b" providerId="AD" clId="Web-{75C84334-6FB2-14AA-9BC7-C364A8973090}" dt="2024-06-27T11:11:12.251" v="0"/>
          <ac:spMkLst>
            <pc:docMk/>
            <pc:sldMk cId="1835494837" sldId="262"/>
            <ac:spMk id="6" creationId="{5D2FE3BF-0A96-A442-84BD-C11FA24A5EB7}"/>
          </ac:spMkLst>
        </pc:spChg>
      </pc:sldChg>
    </pc:docChg>
  </pc:docChgLst>
  <pc:docChgLst>
    <pc:chgData clId="Web-{1423F757-A8B2-D1F8-16C3-155192B87915}"/>
    <pc:docChg chg="modSld">
      <pc:chgData name="" userId="" providerId="" clId="Web-{1423F757-A8B2-D1F8-16C3-155192B87915}" dt="2024-10-11T09:58:08.227" v="0"/>
      <pc:docMkLst>
        <pc:docMk/>
      </pc:docMkLst>
      <pc:sldChg chg="modSp">
        <pc:chgData name="" userId="" providerId="" clId="Web-{1423F757-A8B2-D1F8-16C3-155192B87915}" dt="2024-10-11T09:58:08.227" v="0"/>
        <pc:sldMkLst>
          <pc:docMk/>
          <pc:sldMk cId="3019536940" sldId="256"/>
        </pc:sldMkLst>
        <pc:picChg chg="ord">
          <ac:chgData name="" userId="" providerId="" clId="Web-{1423F757-A8B2-D1F8-16C3-155192B87915}" dt="2024-10-11T09:58:08.227" v="0"/>
          <ac:picMkLst>
            <pc:docMk/>
            <pc:sldMk cId="3019536940" sldId="256"/>
            <ac:picMk id="13" creationId="{68A1B51C-5BE4-524F-A43C-60039E86C8BD}"/>
          </ac:picMkLst>
        </pc:picChg>
      </pc:sldChg>
    </pc:docChg>
  </pc:docChgLst>
  <pc:docChgLst>
    <pc:chgData name="Gość" userId="S::urn:spo:anon#9c29a34e7376f7f981b2ce16a5a42a770ddb8b4c5af6e16031ffb429973ad139::" providerId="AD" clId="Web-{0437C154-B08F-EE66-2E72-C24AC1526365}"/>
    <pc:docChg chg="modSld">
      <pc:chgData name="Gość" userId="S::urn:spo:anon#9c29a34e7376f7f981b2ce16a5a42a770ddb8b4c5af6e16031ffb429973ad139::" providerId="AD" clId="Web-{0437C154-B08F-EE66-2E72-C24AC1526365}" dt="2024-05-30T14:03:13.491" v="5" actId="1076"/>
      <pc:docMkLst>
        <pc:docMk/>
      </pc:docMkLst>
      <pc:sldChg chg="modSp">
        <pc:chgData name="Gość" userId="S::urn:spo:anon#9c29a34e7376f7f981b2ce16a5a42a770ddb8b4c5af6e16031ffb429973ad139::" providerId="AD" clId="Web-{0437C154-B08F-EE66-2E72-C24AC1526365}" dt="2024-05-30T14:03:13.491" v="5" actId="1076"/>
        <pc:sldMkLst>
          <pc:docMk/>
          <pc:sldMk cId="3686604112" sldId="304"/>
        </pc:sldMkLst>
        <pc:grpChg chg="mod">
          <ac:chgData name="Gość" userId="S::urn:spo:anon#9c29a34e7376f7f981b2ce16a5a42a770ddb8b4c5af6e16031ffb429973ad139::" providerId="AD" clId="Web-{0437C154-B08F-EE66-2E72-C24AC1526365}" dt="2024-05-30T14:03:13.491" v="5" actId="1076"/>
          <ac:grpSpMkLst>
            <pc:docMk/>
            <pc:sldMk cId="3686604112" sldId="304"/>
            <ac:grpSpMk id="8" creationId="{1D5B8776-CD51-7443-8EBB-4B5C073FC543}"/>
          </ac:grpSpMkLst>
        </pc:grpChg>
        <pc:picChg chg="mod">
          <ac:chgData name="Gość" userId="S::urn:spo:anon#9c29a34e7376f7f981b2ce16a5a42a770ddb8b4c5af6e16031ffb429973ad139::" providerId="AD" clId="Web-{0437C154-B08F-EE66-2E72-C24AC1526365}" dt="2024-05-30T13:42:28.959" v="3" actId="1076"/>
          <ac:picMkLst>
            <pc:docMk/>
            <pc:sldMk cId="3686604112" sldId="304"/>
            <ac:picMk id="9" creationId="{4A33548C-D333-FB4E-9365-5AF58ED465D8}"/>
          </ac:picMkLst>
        </pc:picChg>
      </pc:sldChg>
    </pc:docChg>
  </pc:docChgLst>
  <pc:docChgLst>
    <pc:chgData clId="Web-{BFD403CE-F63A-4F7C-8035-05D672C2AF22}"/>
    <pc:docChg chg="modSld">
      <pc:chgData name="" userId="" providerId="" clId="Web-{BFD403CE-F63A-4F7C-8035-05D672C2AF22}" dt="2022-10-04T06:27:25.677" v="3"/>
      <pc:docMkLst>
        <pc:docMk/>
      </pc:docMkLst>
      <pc:sldChg chg="modSp">
        <pc:chgData name="" userId="" providerId="" clId="Web-{BFD403CE-F63A-4F7C-8035-05D672C2AF22}" dt="2022-10-04T06:27:25.677" v="3"/>
        <pc:sldMkLst>
          <pc:docMk/>
          <pc:sldMk cId="1510886092" sldId="273"/>
        </pc:sldMkLst>
        <pc:graphicFrameChg chg="modGraphic">
          <ac:chgData name="" userId="" providerId="" clId="Web-{BFD403CE-F63A-4F7C-8035-05D672C2AF22}" dt="2022-10-04T06:27:25.677" v="3"/>
          <ac:graphicFrameMkLst>
            <pc:docMk/>
            <pc:sldMk cId="1510886092" sldId="273"/>
            <ac:graphicFrameMk id="2" creationId="{0F3F7BB5-BD5D-8549-9E6E-9CDED4BEA662}"/>
          </ac:graphicFrameMkLst>
        </pc:graphicFrameChg>
      </pc:sldChg>
      <pc:sldChg chg="modSp">
        <pc:chgData name="" userId="" providerId="" clId="Web-{BFD403CE-F63A-4F7C-8035-05D672C2AF22}" dt="2022-10-04T06:17:05.584" v="2"/>
        <pc:sldMkLst>
          <pc:docMk/>
          <pc:sldMk cId="3262178486" sldId="299"/>
        </pc:sldMkLst>
        <pc:spChg chg="mod">
          <ac:chgData name="" userId="" providerId="" clId="Web-{BFD403CE-F63A-4F7C-8035-05D672C2AF22}" dt="2022-10-04T06:17:05.584" v="2"/>
          <ac:spMkLst>
            <pc:docMk/>
            <pc:sldMk cId="3262178486" sldId="299"/>
            <ac:spMk id="2" creationId="{75AA4CFF-257D-5344-997B-4F8010487E04}"/>
          </ac:spMkLst>
        </pc:spChg>
      </pc:sldChg>
      <pc:sldChg chg="modSp">
        <pc:chgData name="" userId="" providerId="" clId="Web-{BFD403CE-F63A-4F7C-8035-05D672C2AF22}" dt="2022-10-04T06:10:34.412" v="0" actId="20577"/>
        <pc:sldMkLst>
          <pc:docMk/>
          <pc:sldMk cId="478963680" sldId="305"/>
        </pc:sldMkLst>
        <pc:spChg chg="mod">
          <ac:chgData name="" userId="" providerId="" clId="Web-{BFD403CE-F63A-4F7C-8035-05D672C2AF22}" dt="2022-10-04T06:10:34.412" v="0" actId="20577"/>
          <ac:spMkLst>
            <pc:docMk/>
            <pc:sldMk cId="478963680" sldId="305"/>
            <ac:spMk id="6" creationId="{5D2FE3BF-0A96-A442-84BD-C11FA24A5EB7}"/>
          </ac:spMkLst>
        </pc:spChg>
      </pc:sldChg>
    </pc:docChg>
  </pc:docChgLst>
  <pc:docChgLst>
    <pc:chgData name="Agnieszka Gołdon" userId="S::ul0243272@edu.uni.lodz.pl::891e02dd-68cd-481b-a131-2ee700c0c79b" providerId="AD" clId="Web-{D7561315-909B-C6B0-47D9-1B30363C8932}"/>
    <pc:docChg chg="modSld">
      <pc:chgData name="Agnieszka Gołdon" userId="S::ul0243272@edu.uni.lodz.pl::891e02dd-68cd-481b-a131-2ee700c0c79b" providerId="AD" clId="Web-{D7561315-909B-C6B0-47D9-1B30363C8932}" dt="2024-06-26T12:30:20.772" v="1" actId="1076"/>
      <pc:docMkLst>
        <pc:docMk/>
      </pc:docMkLst>
      <pc:sldChg chg="modSp">
        <pc:chgData name="Agnieszka Gołdon" userId="S::ul0243272@edu.uni.lodz.pl::891e02dd-68cd-481b-a131-2ee700c0c79b" providerId="AD" clId="Web-{D7561315-909B-C6B0-47D9-1B30363C8932}" dt="2024-06-26T12:30:20.772" v="1" actId="1076"/>
        <pc:sldMkLst>
          <pc:docMk/>
          <pc:sldMk cId="3311278576" sldId="317"/>
        </pc:sldMkLst>
        <pc:picChg chg="mod">
          <ac:chgData name="Agnieszka Gołdon" userId="S::ul0243272@edu.uni.lodz.pl::891e02dd-68cd-481b-a131-2ee700c0c79b" providerId="AD" clId="Web-{D7561315-909B-C6B0-47D9-1B30363C8932}" dt="2024-06-26T12:30:20.772" v="1" actId="1076"/>
          <ac:picMkLst>
            <pc:docMk/>
            <pc:sldMk cId="3311278576" sldId="317"/>
            <ac:picMk id="4" creationId="{9772D53F-7B22-F4BF-292F-1A718F4F09FF}"/>
          </ac:picMkLst>
        </pc:picChg>
      </pc:sldChg>
    </pc:docChg>
  </pc:docChgLst>
  <pc:docChgLst>
    <pc:chgData name="Gość" userId="S::urn:spo:anon#bf4a454e56c7b60aebd27ed5d8e7b09494336258c7e8f7b88418055925970005::" providerId="AD" clId="Web-{BFD403CE-F63A-4F7C-8035-05D672C2AF22}"/>
    <pc:docChg chg="modSld">
      <pc:chgData name="Gość" userId="S::urn:spo:anon#bf4a454e56c7b60aebd27ed5d8e7b09494336258c7e8f7b88418055925970005::" providerId="AD" clId="Web-{BFD403CE-F63A-4F7C-8035-05D672C2AF22}" dt="2022-10-04T06:28:44.460" v="26" actId="20577"/>
      <pc:docMkLst>
        <pc:docMk/>
      </pc:docMkLst>
      <pc:sldChg chg="modSp">
        <pc:chgData name="Gość" userId="S::urn:spo:anon#bf4a454e56c7b60aebd27ed5d8e7b09494336258c7e8f7b88418055925970005::" providerId="AD" clId="Web-{BFD403CE-F63A-4F7C-8035-05D672C2AF22}" dt="2022-10-04T06:18:45.607" v="14" actId="20577"/>
        <pc:sldMkLst>
          <pc:docMk/>
          <pc:sldMk cId="3019536940" sldId="256"/>
        </pc:sldMkLst>
        <pc:spChg chg="mod">
          <ac:chgData name="Gość" userId="S::urn:spo:anon#bf4a454e56c7b60aebd27ed5d8e7b09494336258c7e8f7b88418055925970005::" providerId="AD" clId="Web-{BFD403CE-F63A-4F7C-8035-05D672C2AF22}" dt="2022-10-04T06:18:45.607" v="14" actId="20577"/>
          <ac:spMkLst>
            <pc:docMk/>
            <pc:sldMk cId="3019536940" sldId="256"/>
            <ac:spMk id="6" creationId="{5D2FE3BF-0A96-A442-84BD-C11FA24A5EB7}"/>
          </ac:spMkLst>
        </pc:spChg>
      </pc:sldChg>
      <pc:sldChg chg="modSp">
        <pc:chgData name="Gość" userId="S::urn:spo:anon#bf4a454e56c7b60aebd27ed5d8e7b09494336258c7e8f7b88418055925970005::" providerId="AD" clId="Web-{BFD403CE-F63A-4F7C-8035-05D672C2AF22}" dt="2022-10-04T06:28:44.460" v="26" actId="20577"/>
        <pc:sldMkLst>
          <pc:docMk/>
          <pc:sldMk cId="2251076092" sldId="269"/>
        </pc:sldMkLst>
        <pc:spChg chg="mod">
          <ac:chgData name="Gość" userId="S::urn:spo:anon#bf4a454e56c7b60aebd27ed5d8e7b09494336258c7e8f7b88418055925970005::" providerId="AD" clId="Web-{BFD403CE-F63A-4F7C-8035-05D672C2AF22}" dt="2022-10-04T06:28:44.460" v="26" actId="20577"/>
          <ac:spMkLst>
            <pc:docMk/>
            <pc:sldMk cId="2251076092" sldId="269"/>
            <ac:spMk id="12" creationId="{4F9D866A-6D79-A340-8B16-5DB10E13C79A}"/>
          </ac:spMkLst>
        </pc:spChg>
      </pc:sldChg>
      <pc:sldChg chg="modSp">
        <pc:chgData name="Gość" userId="S::urn:spo:anon#bf4a454e56c7b60aebd27ed5d8e7b09494336258c7e8f7b88418055925970005::" providerId="AD" clId="Web-{BFD403CE-F63A-4F7C-8035-05D672C2AF22}" dt="2022-10-04T06:26:45.796" v="24"/>
        <pc:sldMkLst>
          <pc:docMk/>
          <pc:sldMk cId="1510886092" sldId="273"/>
        </pc:sldMkLst>
        <pc:graphicFrameChg chg="modGraphic">
          <ac:chgData name="Gość" userId="S::urn:spo:anon#bf4a454e56c7b60aebd27ed5d8e7b09494336258c7e8f7b88418055925970005::" providerId="AD" clId="Web-{BFD403CE-F63A-4F7C-8035-05D672C2AF22}" dt="2022-10-04T06:26:45.796" v="24"/>
          <ac:graphicFrameMkLst>
            <pc:docMk/>
            <pc:sldMk cId="1510886092" sldId="273"/>
            <ac:graphicFrameMk id="2" creationId="{0F3F7BB5-BD5D-8549-9E6E-9CDED4BEA662}"/>
          </ac:graphicFrameMkLst>
        </pc:graphicFrameChg>
      </pc:sldChg>
      <pc:sldChg chg="modSp">
        <pc:chgData name="Gość" userId="S::urn:spo:anon#bf4a454e56c7b60aebd27ed5d8e7b09494336258c7e8f7b88418055925970005::" providerId="AD" clId="Web-{BFD403CE-F63A-4F7C-8035-05D672C2AF22}" dt="2022-10-04T06:23:52.003" v="20" actId="20577"/>
        <pc:sldMkLst>
          <pc:docMk/>
          <pc:sldMk cId="2681017267" sldId="279"/>
        </pc:sldMkLst>
        <pc:spChg chg="mod">
          <ac:chgData name="Gość" userId="S::urn:spo:anon#bf4a454e56c7b60aebd27ed5d8e7b09494336258c7e8f7b88418055925970005::" providerId="AD" clId="Web-{BFD403CE-F63A-4F7C-8035-05D672C2AF22}" dt="2022-10-04T06:23:52.003" v="20" actId="20577"/>
          <ac:spMkLst>
            <pc:docMk/>
            <pc:sldMk cId="2681017267" sldId="279"/>
            <ac:spMk id="6" creationId="{5D2FE3BF-0A96-A442-84BD-C11FA24A5EB7}"/>
          </ac:spMkLst>
        </pc:spChg>
      </pc:sldChg>
      <pc:sldChg chg="modSp">
        <pc:chgData name="Gość" userId="S::urn:spo:anon#bf4a454e56c7b60aebd27ed5d8e7b09494336258c7e8f7b88418055925970005::" providerId="AD" clId="Web-{BFD403CE-F63A-4F7C-8035-05D672C2AF22}" dt="2022-10-04T06:11:11.210" v="4" actId="20577"/>
        <pc:sldMkLst>
          <pc:docMk/>
          <pc:sldMk cId="4214722401" sldId="284"/>
        </pc:sldMkLst>
        <pc:spChg chg="mod">
          <ac:chgData name="Gość" userId="S::urn:spo:anon#bf4a454e56c7b60aebd27ed5d8e7b09494336258c7e8f7b88418055925970005::" providerId="AD" clId="Web-{BFD403CE-F63A-4F7C-8035-05D672C2AF22}" dt="2022-10-04T06:11:11.210" v="4" actId="20577"/>
          <ac:spMkLst>
            <pc:docMk/>
            <pc:sldMk cId="4214722401" sldId="284"/>
            <ac:spMk id="2" creationId="{7791AE27-9130-9C7E-BC62-C73DA4B6B5C5}"/>
          </ac:spMkLst>
        </pc:spChg>
      </pc:sldChg>
      <pc:sldChg chg="modSp">
        <pc:chgData name="Gość" userId="S::urn:spo:anon#bf4a454e56c7b60aebd27ed5d8e7b09494336258c7e8f7b88418055925970005::" providerId="AD" clId="Web-{BFD403CE-F63A-4F7C-8035-05D672C2AF22}" dt="2022-10-04T06:17:07.334" v="11"/>
        <pc:sldMkLst>
          <pc:docMk/>
          <pc:sldMk cId="3937238847" sldId="298"/>
        </pc:sldMkLst>
        <pc:spChg chg="mod">
          <ac:chgData name="Gość" userId="S::urn:spo:anon#bf4a454e56c7b60aebd27ed5d8e7b09494336258c7e8f7b88418055925970005::" providerId="AD" clId="Web-{BFD403CE-F63A-4F7C-8035-05D672C2AF22}" dt="2022-10-04T06:17:07.334" v="11"/>
          <ac:spMkLst>
            <pc:docMk/>
            <pc:sldMk cId="3937238847" sldId="298"/>
            <ac:spMk id="2" creationId="{75AA4CFF-257D-5344-997B-4F8010487E04}"/>
          </ac:spMkLst>
        </pc:spChg>
      </pc:sldChg>
      <pc:sldChg chg="addSp modSp">
        <pc:chgData name="Gość" userId="S::urn:spo:anon#bf4a454e56c7b60aebd27ed5d8e7b09494336258c7e8f7b88418055925970005::" providerId="AD" clId="Web-{BFD403CE-F63A-4F7C-8035-05D672C2AF22}" dt="2022-10-04T06:17:06.428" v="10"/>
        <pc:sldMkLst>
          <pc:docMk/>
          <pc:sldMk cId="3262178486" sldId="299"/>
        </pc:sldMkLst>
        <pc:spChg chg="mod">
          <ac:chgData name="Gość" userId="S::urn:spo:anon#bf4a454e56c7b60aebd27ed5d8e7b09494336258c7e8f7b88418055925970005::" providerId="AD" clId="Web-{BFD403CE-F63A-4F7C-8035-05D672C2AF22}" dt="2022-10-04T06:17:06.428" v="10"/>
          <ac:spMkLst>
            <pc:docMk/>
            <pc:sldMk cId="3262178486" sldId="299"/>
            <ac:spMk id="2" creationId="{75AA4CFF-257D-5344-997B-4F8010487E04}"/>
          </ac:spMkLst>
        </pc:spChg>
        <pc:spChg chg="add">
          <ac:chgData name="Gość" userId="S::urn:spo:anon#bf4a454e56c7b60aebd27ed5d8e7b09494336258c7e8f7b88418055925970005::" providerId="AD" clId="Web-{BFD403CE-F63A-4F7C-8035-05D672C2AF22}" dt="2022-10-04T06:15:51.780" v="9"/>
          <ac:spMkLst>
            <pc:docMk/>
            <pc:sldMk cId="3262178486" sldId="299"/>
            <ac:spMk id="3" creationId="{94C7DC5B-E57A-C732-B721-86E21E9ED54D}"/>
          </ac:spMkLst>
        </pc:spChg>
      </pc:sldChg>
      <pc:sldChg chg="modSp">
        <pc:chgData name="Gość" userId="S::urn:spo:anon#bf4a454e56c7b60aebd27ed5d8e7b09494336258c7e8f7b88418055925970005::" providerId="AD" clId="Web-{BFD403CE-F63A-4F7C-8035-05D672C2AF22}" dt="2022-10-04T06:09:25.233" v="2" actId="20577"/>
        <pc:sldMkLst>
          <pc:docMk/>
          <pc:sldMk cId="3101629958" sldId="301"/>
        </pc:sldMkLst>
        <pc:spChg chg="mod">
          <ac:chgData name="Gość" userId="S::urn:spo:anon#bf4a454e56c7b60aebd27ed5d8e7b09494336258c7e8f7b88418055925970005::" providerId="AD" clId="Web-{BFD403CE-F63A-4F7C-8035-05D672C2AF22}" dt="2022-10-04T06:09:25.233" v="2" actId="20577"/>
          <ac:spMkLst>
            <pc:docMk/>
            <pc:sldMk cId="3101629958" sldId="301"/>
            <ac:spMk id="2" creationId="{0552809B-6B48-4BF9-467F-A255DE0A74D1}"/>
          </ac:spMkLst>
        </pc:spChg>
      </pc:sldChg>
      <pc:sldChg chg="modSp">
        <pc:chgData name="Gość" userId="S::urn:spo:anon#bf4a454e56c7b60aebd27ed5d8e7b09494336258c7e8f7b88418055925970005::" providerId="AD" clId="Web-{BFD403CE-F63A-4F7C-8035-05D672C2AF22}" dt="2022-10-04T06:20:19.629" v="15"/>
        <pc:sldMkLst>
          <pc:docMk/>
          <pc:sldMk cId="3390344776" sldId="302"/>
        </pc:sldMkLst>
        <pc:spChg chg="mod">
          <ac:chgData name="Gość" userId="S::urn:spo:anon#bf4a454e56c7b60aebd27ed5d8e7b09494336258c7e8f7b88418055925970005::" providerId="AD" clId="Web-{BFD403CE-F63A-4F7C-8035-05D672C2AF22}" dt="2022-10-04T06:20:19.629" v="15"/>
          <ac:spMkLst>
            <pc:docMk/>
            <pc:sldMk cId="3390344776" sldId="302"/>
            <ac:spMk id="2" creationId="{75AA4CFF-257D-5344-997B-4F8010487E04}"/>
          </ac:spMkLst>
        </pc:spChg>
      </pc:sldChg>
      <pc:sldChg chg="modSp">
        <pc:chgData name="Gość" userId="S::urn:spo:anon#bf4a454e56c7b60aebd27ed5d8e7b09494336258c7e8f7b88418055925970005::" providerId="AD" clId="Web-{BFD403CE-F63A-4F7C-8035-05D672C2AF22}" dt="2022-10-04T06:11:11.429" v="6" actId="20577"/>
        <pc:sldMkLst>
          <pc:docMk/>
          <pc:sldMk cId="3309339023" sldId="306"/>
        </pc:sldMkLst>
        <pc:spChg chg="mod">
          <ac:chgData name="Gość" userId="S::urn:spo:anon#bf4a454e56c7b60aebd27ed5d8e7b09494336258c7e8f7b88418055925970005::" providerId="AD" clId="Web-{BFD403CE-F63A-4F7C-8035-05D672C2AF22}" dt="2022-10-04T06:11:11.429" v="6" actId="20577"/>
          <ac:spMkLst>
            <pc:docMk/>
            <pc:sldMk cId="3309339023" sldId="306"/>
            <ac:spMk id="6" creationId="{5D2FE3BF-0A96-A442-84BD-C11FA24A5EB7}"/>
          </ac:spMkLst>
        </pc:spChg>
      </pc:sldChg>
      <pc:sldChg chg="modSp">
        <pc:chgData name="Gość" userId="S::urn:spo:anon#bf4a454e56c7b60aebd27ed5d8e7b09494336258c7e8f7b88418055925970005::" providerId="AD" clId="Web-{BFD403CE-F63A-4F7C-8035-05D672C2AF22}" dt="2022-10-04T06:15:19.436" v="8" actId="20577"/>
        <pc:sldMkLst>
          <pc:docMk/>
          <pc:sldMk cId="2751603380" sldId="307"/>
        </pc:sldMkLst>
        <pc:spChg chg="mod">
          <ac:chgData name="Gość" userId="S::urn:spo:anon#bf4a454e56c7b60aebd27ed5d8e7b09494336258c7e8f7b88418055925970005::" providerId="AD" clId="Web-{BFD403CE-F63A-4F7C-8035-05D672C2AF22}" dt="2022-10-04T06:15:19.436" v="8" actId="20577"/>
          <ac:spMkLst>
            <pc:docMk/>
            <pc:sldMk cId="2751603380" sldId="307"/>
            <ac:spMk id="6" creationId="{5D2FE3BF-0A96-A442-84BD-C11FA24A5EB7}"/>
          </ac:spMkLst>
        </pc:spChg>
      </pc:sldChg>
      <pc:sldChg chg="modSp">
        <pc:chgData name="Gość" userId="S::urn:spo:anon#bf4a454e56c7b60aebd27ed5d8e7b09494336258c7e8f7b88418055925970005::" providerId="AD" clId="Web-{BFD403CE-F63A-4F7C-8035-05D672C2AF22}" dt="2022-10-04T06:17:40.165" v="13" actId="20577"/>
        <pc:sldMkLst>
          <pc:docMk/>
          <pc:sldMk cId="3073660154" sldId="308"/>
        </pc:sldMkLst>
        <pc:spChg chg="mod">
          <ac:chgData name="Gość" userId="S::urn:spo:anon#bf4a454e56c7b60aebd27ed5d8e7b09494336258c7e8f7b88418055925970005::" providerId="AD" clId="Web-{BFD403CE-F63A-4F7C-8035-05D672C2AF22}" dt="2022-10-04T06:17:40.165" v="13" actId="20577"/>
          <ac:spMkLst>
            <pc:docMk/>
            <pc:sldMk cId="3073660154" sldId="308"/>
            <ac:spMk id="6" creationId="{5D2FE3BF-0A96-A442-84BD-C11FA24A5EB7}"/>
          </ac:spMkLst>
        </pc:spChg>
      </pc:sldChg>
      <pc:sldChg chg="modSp">
        <pc:chgData name="Gość" userId="S::urn:spo:anon#bf4a454e56c7b60aebd27ed5d8e7b09494336258c7e8f7b88418055925970005::" providerId="AD" clId="Web-{BFD403CE-F63A-4F7C-8035-05D672C2AF22}" dt="2022-10-04T06:10:34.912" v="3" actId="20577"/>
        <pc:sldMkLst>
          <pc:docMk/>
          <pc:sldMk cId="502444121" sldId="323"/>
        </pc:sldMkLst>
        <pc:spChg chg="mod">
          <ac:chgData name="Gość" userId="S::urn:spo:anon#bf4a454e56c7b60aebd27ed5d8e7b09494336258c7e8f7b88418055925970005::" providerId="AD" clId="Web-{BFD403CE-F63A-4F7C-8035-05D672C2AF22}" dt="2022-10-04T06:10:34.912" v="3" actId="20577"/>
          <ac:spMkLst>
            <pc:docMk/>
            <pc:sldMk cId="502444121" sldId="323"/>
            <ac:spMk id="6" creationId="{5D2FE3BF-0A96-A442-84BD-C11FA24A5EB7}"/>
          </ac:spMkLst>
        </pc:spChg>
      </pc:sldChg>
    </pc:docChg>
  </pc:docChgLst>
  <pc:docChgLst>
    <pc:chgData name="Gość" userId="S::urn:spo:anon#00f32a22e51d9c5f5e2dbcd1218ee8bf314db1d4bce5906c2dd2adbf54109456::" providerId="AD" clId="Web-{06CCDA09-489E-6490-9E1F-CD34A9165248}"/>
    <pc:docChg chg="modSld">
      <pc:chgData name="Gość" userId="S::urn:spo:anon#00f32a22e51d9c5f5e2dbcd1218ee8bf314db1d4bce5906c2dd2adbf54109456::" providerId="AD" clId="Web-{06CCDA09-489E-6490-9E1F-CD34A9165248}" dt="2024-06-18T19:14:36.312" v="0"/>
      <pc:docMkLst>
        <pc:docMk/>
      </pc:docMkLst>
      <pc:sldChg chg="modSp">
        <pc:chgData name="Gość" userId="S::urn:spo:anon#00f32a22e51d9c5f5e2dbcd1218ee8bf314db1d4bce5906c2dd2adbf54109456::" providerId="AD" clId="Web-{06CCDA09-489E-6490-9E1F-CD34A9165248}" dt="2024-06-18T19:14:36.312" v="0"/>
        <pc:sldMkLst>
          <pc:docMk/>
          <pc:sldMk cId="3019536940" sldId="256"/>
        </pc:sldMkLst>
        <pc:picChg chg="mod">
          <ac:chgData name="Gość" userId="S::urn:spo:anon#00f32a22e51d9c5f5e2dbcd1218ee8bf314db1d4bce5906c2dd2adbf54109456::" providerId="AD" clId="Web-{06CCDA09-489E-6490-9E1F-CD34A9165248}" dt="2024-06-18T19:14:36.312" v="0"/>
          <ac:picMkLst>
            <pc:docMk/>
            <pc:sldMk cId="3019536940" sldId="256"/>
            <ac:picMk id="13" creationId="{68A1B51C-5BE4-524F-A43C-60039E86C8BD}"/>
          </ac:picMkLst>
        </pc:picChg>
      </pc:sldChg>
    </pc:docChg>
  </pc:docChgLst>
  <pc:docChgLst>
    <pc:chgData name="Anna Laszczyk" userId="S::ul0286567@edu.uni.lodz.pl::25dd4692-e1dd-4e33-b0b3-32b35c4e2554" providerId="AD" clId="Web-{9303DE09-2E1D-FAA1-0248-73E47795A402}"/>
    <pc:docChg chg="addSld delSld">
      <pc:chgData name="Anna Laszczyk" userId="S::ul0286567@edu.uni.lodz.pl::25dd4692-e1dd-4e33-b0b3-32b35c4e2554" providerId="AD" clId="Web-{9303DE09-2E1D-FAA1-0248-73E47795A402}" dt="2024-06-13T18:59:36.508" v="1"/>
      <pc:docMkLst>
        <pc:docMk/>
      </pc:docMkLst>
      <pc:sldChg chg="add del replId">
        <pc:chgData name="Anna Laszczyk" userId="S::ul0286567@edu.uni.lodz.pl::25dd4692-e1dd-4e33-b0b3-32b35c4e2554" providerId="AD" clId="Web-{9303DE09-2E1D-FAA1-0248-73E47795A402}" dt="2024-06-13T18:59:36.508" v="1"/>
        <pc:sldMkLst>
          <pc:docMk/>
          <pc:sldMk cId="1260214648" sldId="330"/>
        </pc:sldMkLst>
      </pc:sldChg>
    </pc:docChg>
  </pc:docChgLst>
  <pc:docChgLst>
    <pc:chgData name="Gość" userId="S::urn:spo:anon#00f32a22e51d9c5f5e2dbcd1218ee8bf314db1d4bce5906c2dd2adbf54109456::" providerId="AD" clId="Web-{933D4270-BD4D-7756-36A2-589E444E6258}"/>
    <pc:docChg chg="modSld">
      <pc:chgData name="Gość" userId="S::urn:spo:anon#00f32a22e51d9c5f5e2dbcd1218ee8bf314db1d4bce5906c2dd2adbf54109456::" providerId="AD" clId="Web-{933D4270-BD4D-7756-36A2-589E444E6258}" dt="2024-06-18T19:26:08.460" v="1"/>
      <pc:docMkLst>
        <pc:docMk/>
      </pc:docMkLst>
      <pc:sldChg chg="modSp">
        <pc:chgData name="Gość" userId="S::urn:spo:anon#00f32a22e51d9c5f5e2dbcd1218ee8bf314db1d4bce5906c2dd2adbf54109456::" providerId="AD" clId="Web-{933D4270-BD4D-7756-36A2-589E444E6258}" dt="2024-06-18T19:26:08.460" v="1"/>
        <pc:sldMkLst>
          <pc:docMk/>
          <pc:sldMk cId="3019536940" sldId="256"/>
        </pc:sldMkLst>
        <pc:picChg chg="mod">
          <ac:chgData name="Gość" userId="S::urn:spo:anon#00f32a22e51d9c5f5e2dbcd1218ee8bf314db1d4bce5906c2dd2adbf54109456::" providerId="AD" clId="Web-{933D4270-BD4D-7756-36A2-589E444E6258}" dt="2024-06-18T19:26:08.304" v="0"/>
          <ac:picMkLst>
            <pc:docMk/>
            <pc:sldMk cId="3019536940" sldId="256"/>
            <ac:picMk id="7" creationId="{AB9E42B1-7A0C-006D-4553-0A33DE3767A2}"/>
          </ac:picMkLst>
        </pc:picChg>
        <pc:picChg chg="mod">
          <ac:chgData name="Gość" userId="S::urn:spo:anon#00f32a22e51d9c5f5e2dbcd1218ee8bf314db1d4bce5906c2dd2adbf54109456::" providerId="AD" clId="Web-{933D4270-BD4D-7756-36A2-589E444E6258}" dt="2024-06-18T19:26:08.460" v="1"/>
          <ac:picMkLst>
            <pc:docMk/>
            <pc:sldMk cId="3019536940" sldId="256"/>
            <ac:picMk id="13" creationId="{68A1B51C-5BE4-524F-A43C-60039E86C8BD}"/>
          </ac:picMkLst>
        </pc:picChg>
      </pc:sldChg>
    </pc:docChg>
  </pc:docChgLst>
  <pc:docChgLst>
    <pc:chgData name="Dawid Żegota" userId="S::ul0246005@edu.uni.lodz.pl::eabdc099-e42e-4cc3-93da-827bcb73f79c" providerId="AD" clId="Web-{F8D49E9E-B6E2-B3B7-E43A-BEDCA8383EA8}"/>
    <pc:docChg chg="modSld">
      <pc:chgData name="Dawid Żegota" userId="S::ul0246005@edu.uni.lodz.pl::eabdc099-e42e-4cc3-93da-827bcb73f79c" providerId="AD" clId="Web-{F8D49E9E-B6E2-B3B7-E43A-BEDCA8383EA8}" dt="2024-09-06T19:31:51.223" v="1" actId="1076"/>
      <pc:docMkLst>
        <pc:docMk/>
      </pc:docMkLst>
      <pc:sldChg chg="modSp">
        <pc:chgData name="Dawid Żegota" userId="S::ul0246005@edu.uni.lodz.pl::eabdc099-e42e-4cc3-93da-827bcb73f79c" providerId="AD" clId="Web-{F8D49E9E-B6E2-B3B7-E43A-BEDCA8383EA8}" dt="2024-09-06T19:31:51.223" v="1" actId="1076"/>
        <pc:sldMkLst>
          <pc:docMk/>
          <pc:sldMk cId="3041767473" sldId="315"/>
        </pc:sldMkLst>
        <pc:picChg chg="mod">
          <ac:chgData name="Dawid Żegota" userId="S::ul0246005@edu.uni.lodz.pl::eabdc099-e42e-4cc3-93da-827bcb73f79c" providerId="AD" clId="Web-{F8D49E9E-B6E2-B3B7-E43A-BEDCA8383EA8}" dt="2024-09-06T19:31:51.223" v="1" actId="1076"/>
          <ac:picMkLst>
            <pc:docMk/>
            <pc:sldMk cId="3041767473" sldId="315"/>
            <ac:picMk id="13" creationId="{68A1B51C-5BE4-524F-A43C-60039E86C8BD}"/>
          </ac:picMkLst>
        </pc:picChg>
      </pc:sldChg>
    </pc:docChg>
  </pc:docChgLst>
  <pc:docChgLst>
    <pc:chgData name="Sara Foss" userId="S::sara.foss@adm.uni.lodz.pl::59e663c6-8c4e-4e09-9691-2e40436702c6" providerId="AD" clId="Web-{8B38E0ED-A9D2-600A-709C-B9F6E82A3D3A}"/>
    <pc:docChg chg="modSld">
      <pc:chgData name="Sara Foss" userId="S::sara.foss@adm.uni.lodz.pl::59e663c6-8c4e-4e09-9691-2e40436702c6" providerId="AD" clId="Web-{8B38E0ED-A9D2-600A-709C-B9F6E82A3D3A}" dt="2024-07-25T10:38:49.930" v="5" actId="1076"/>
      <pc:docMkLst>
        <pc:docMk/>
      </pc:docMkLst>
      <pc:sldChg chg="addSp modSp">
        <pc:chgData name="Sara Foss" userId="S::sara.foss@adm.uni.lodz.pl::59e663c6-8c4e-4e09-9691-2e40436702c6" providerId="AD" clId="Web-{8B38E0ED-A9D2-600A-709C-B9F6E82A3D3A}" dt="2024-07-25T10:38:49.930" v="5" actId="1076"/>
        <pc:sldMkLst>
          <pc:docMk/>
          <pc:sldMk cId="2176639090" sldId="283"/>
        </pc:sldMkLst>
        <pc:picChg chg="add mod">
          <ac:chgData name="Sara Foss" userId="S::sara.foss@adm.uni.lodz.pl::59e663c6-8c4e-4e09-9691-2e40436702c6" providerId="AD" clId="Web-{8B38E0ED-A9D2-600A-709C-B9F6E82A3D3A}" dt="2024-07-25T10:36:36.709" v="2" actId="1076"/>
          <ac:picMkLst>
            <pc:docMk/>
            <pc:sldMk cId="2176639090" sldId="283"/>
            <ac:picMk id="2" creationId="{0DE76653-E686-6134-EAAC-C8E76F55F89B}"/>
          </ac:picMkLst>
        </pc:picChg>
        <pc:picChg chg="add mod">
          <ac:chgData name="Sara Foss" userId="S::sara.foss@adm.uni.lodz.pl::59e663c6-8c4e-4e09-9691-2e40436702c6" providerId="AD" clId="Web-{8B38E0ED-A9D2-600A-709C-B9F6E82A3D3A}" dt="2024-07-25T10:38:49.930" v="5" actId="1076"/>
          <ac:picMkLst>
            <pc:docMk/>
            <pc:sldMk cId="2176639090" sldId="283"/>
            <ac:picMk id="3" creationId="{9D77C015-21A8-9C3F-6E91-97FDF1DEFDFC}"/>
          </ac:picMkLst>
        </pc:picChg>
      </pc:sldChg>
    </pc:docChg>
  </pc:docChgLst>
  <pc:docChgLst>
    <pc:chgData clId="Web-{E749313F-B06D-2C83-D3A1-85FD46D82FF1}"/>
    <pc:docChg chg="modSld">
      <pc:chgData name="" userId="" providerId="" clId="Web-{E749313F-B06D-2C83-D3A1-85FD46D82FF1}" dt="2024-06-13T18:50:24.824" v="1" actId="20577"/>
      <pc:docMkLst>
        <pc:docMk/>
      </pc:docMkLst>
      <pc:sldChg chg="modSp">
        <pc:chgData name="" userId="" providerId="" clId="Web-{E749313F-B06D-2C83-D3A1-85FD46D82FF1}" dt="2024-06-13T18:50:24.824" v="1" actId="20577"/>
        <pc:sldMkLst>
          <pc:docMk/>
          <pc:sldMk cId="3724216494" sldId="329"/>
        </pc:sldMkLst>
        <pc:spChg chg="mod">
          <ac:chgData name="" userId="" providerId="" clId="Web-{E749313F-B06D-2C83-D3A1-85FD46D82FF1}" dt="2024-06-13T18:50:24.824" v="1" actId="20577"/>
          <ac:spMkLst>
            <pc:docMk/>
            <pc:sldMk cId="3724216494" sldId="329"/>
            <ac:spMk id="3" creationId="{A2608F41-8B72-B492-94B4-620D90993626}"/>
          </ac:spMkLst>
        </pc:spChg>
      </pc:sldChg>
    </pc:docChg>
  </pc:docChgLst>
  <pc:docChgLst>
    <pc:chgData name="Hanna Swaczyna" userId="72584e96-7e2f-4837-ba77-3f0ace4d1a30" providerId="ADAL" clId="{E1AA9BFD-1074-1649-9BDC-72A953293B03}"/>
    <pc:docChg chg="undo redo custSel addSld modSld">
      <pc:chgData name="Hanna Swaczyna" userId="72584e96-7e2f-4837-ba77-3f0ace4d1a30" providerId="ADAL" clId="{E1AA9BFD-1074-1649-9BDC-72A953293B03}" dt="2023-04-13T09:57:57.507" v="1440" actId="478"/>
      <pc:docMkLst>
        <pc:docMk/>
      </pc:docMkLst>
      <pc:sldChg chg="addSp delSp modSp mod">
        <pc:chgData name="Hanna Swaczyna" userId="72584e96-7e2f-4837-ba77-3f0ace4d1a30" providerId="ADAL" clId="{E1AA9BFD-1074-1649-9BDC-72A953293B03}" dt="2023-04-13T09:14:58.168" v="1064" actId="962"/>
        <pc:sldMkLst>
          <pc:docMk/>
          <pc:sldMk cId="3019536940" sldId="256"/>
        </pc:sldMkLst>
        <pc:grpChg chg="del">
          <ac:chgData name="Hanna Swaczyna" userId="72584e96-7e2f-4837-ba77-3f0ace4d1a30" providerId="ADAL" clId="{E1AA9BFD-1074-1649-9BDC-72A953293B03}" dt="2023-04-13T07:04:43.414" v="0" actId="478"/>
          <ac:grpSpMkLst>
            <pc:docMk/>
            <pc:sldMk cId="3019536940" sldId="256"/>
            <ac:grpSpMk id="12" creationId="{E93A3BAB-8B63-5B43-9E55-A9C2F4E0D767}"/>
          </ac:grpSpMkLst>
        </pc:grpChg>
        <pc:picChg chg="add del mod">
          <ac:chgData name="Hanna Swaczyna" userId="72584e96-7e2f-4837-ba77-3f0ace4d1a30" providerId="ADAL" clId="{E1AA9BFD-1074-1649-9BDC-72A953293B03}" dt="2023-04-13T09:14:22.729" v="1045" actId="478"/>
          <ac:picMkLst>
            <pc:docMk/>
            <pc:sldMk cId="3019536940" sldId="256"/>
            <ac:picMk id="2" creationId="{6CF27050-98A2-AAD0-8424-8E3FAD2ABDD4}"/>
          </ac:picMkLst>
        </pc:picChg>
        <pc:picChg chg="add del mod">
          <ac:chgData name="Hanna Swaczyna" userId="72584e96-7e2f-4837-ba77-3f0ace4d1a30" providerId="ADAL" clId="{E1AA9BFD-1074-1649-9BDC-72A953293B03}" dt="2023-04-13T09:14:05.087" v="1030" actId="478"/>
          <ac:picMkLst>
            <pc:docMk/>
            <pc:sldMk cId="3019536940" sldId="256"/>
            <ac:picMk id="4" creationId="{4EABEB4D-D186-1CE8-7937-322901E0971E}"/>
          </ac:picMkLst>
        </pc:picChg>
        <pc:picChg chg="add mod">
          <ac:chgData name="Hanna Swaczyna" userId="72584e96-7e2f-4837-ba77-3f0ace4d1a30" providerId="ADAL" clId="{E1AA9BFD-1074-1649-9BDC-72A953293B03}" dt="2023-04-13T09:14:53.923" v="1050" actId="1076"/>
          <ac:picMkLst>
            <pc:docMk/>
            <pc:sldMk cId="3019536940" sldId="256"/>
            <ac:picMk id="5" creationId="{C95DC986-749E-FADE-F265-3A998D966BBA}"/>
          </ac:picMkLst>
        </pc:picChg>
        <pc:picChg chg="add mod">
          <ac:chgData name="Hanna Swaczyna" userId="72584e96-7e2f-4837-ba77-3f0ace4d1a30" providerId="ADAL" clId="{E1AA9BFD-1074-1649-9BDC-72A953293B03}" dt="2023-04-13T09:14:58.168" v="1064" actId="962"/>
          <ac:picMkLst>
            <pc:docMk/>
            <pc:sldMk cId="3019536940" sldId="256"/>
            <ac:picMk id="7" creationId="{AB9E42B1-7A0C-006D-4553-0A33DE3767A2}"/>
          </ac:picMkLst>
        </pc:picChg>
      </pc:sldChg>
      <pc:sldChg chg="addSp delSp modSp mod">
        <pc:chgData name="Hanna Swaczyna" userId="72584e96-7e2f-4837-ba77-3f0ace4d1a30" providerId="ADAL" clId="{E1AA9BFD-1074-1649-9BDC-72A953293B03}" dt="2023-04-13T09:46:47.411" v="1079" actId="478"/>
        <pc:sldMkLst>
          <pc:docMk/>
          <pc:sldMk cId="4194681619" sldId="259"/>
        </pc:sldMkLst>
        <pc:grpChg chg="del">
          <ac:chgData name="Hanna Swaczyna" userId="72584e96-7e2f-4837-ba77-3f0ace4d1a30" providerId="ADAL" clId="{E1AA9BFD-1074-1649-9BDC-72A953293B03}" dt="2023-04-13T07:04:59.687" v="2" actId="478"/>
          <ac:grpSpMkLst>
            <pc:docMk/>
            <pc:sldMk cId="4194681619" sldId="259"/>
            <ac:grpSpMk id="9" creationId="{FC98760F-53D2-7E4B-B5F5-38B03923F391}"/>
          </ac:grpSpMkLst>
        </pc:grpChg>
        <pc:picChg chg="add del mod">
          <ac:chgData name="Hanna Swaczyna" userId="72584e96-7e2f-4837-ba77-3f0ace4d1a30" providerId="ADAL" clId="{E1AA9BFD-1074-1649-9BDC-72A953293B03}" dt="2023-04-13T09:46:45.339" v="1077" actId="478"/>
          <ac:picMkLst>
            <pc:docMk/>
            <pc:sldMk cId="4194681619" sldId="259"/>
            <ac:picMk id="2" creationId="{16047F28-B6AF-27D5-423D-E0734573FCDE}"/>
          </ac:picMkLst>
        </pc:picChg>
        <pc:picChg chg="add del mod">
          <ac:chgData name="Hanna Swaczyna" userId="72584e96-7e2f-4837-ba77-3f0ace4d1a30" providerId="ADAL" clId="{E1AA9BFD-1074-1649-9BDC-72A953293B03}" dt="2023-04-13T09:46:22.101" v="1075"/>
          <ac:picMkLst>
            <pc:docMk/>
            <pc:sldMk cId="4194681619" sldId="259"/>
            <ac:picMk id="3" creationId="{645F59DB-4314-3FD2-FAEA-245C8A190AA5}"/>
          </ac:picMkLst>
        </pc:picChg>
        <pc:picChg chg="add del mod">
          <ac:chgData name="Hanna Swaczyna" userId="72584e96-7e2f-4837-ba77-3f0ace4d1a30" providerId="ADAL" clId="{E1AA9BFD-1074-1649-9BDC-72A953293B03}" dt="2023-04-13T09:46:22.101" v="1075"/>
          <ac:picMkLst>
            <pc:docMk/>
            <pc:sldMk cId="4194681619" sldId="259"/>
            <ac:picMk id="4" creationId="{8E3D4A82-96E1-D037-A077-2BA6DF8859EB}"/>
          </ac:picMkLst>
        </pc:picChg>
        <pc:picChg chg="add del mod">
          <ac:chgData name="Hanna Swaczyna" userId="72584e96-7e2f-4837-ba77-3f0ace4d1a30" providerId="ADAL" clId="{E1AA9BFD-1074-1649-9BDC-72A953293B03}" dt="2023-04-13T09:46:47.411" v="1079" actId="478"/>
          <ac:picMkLst>
            <pc:docMk/>
            <pc:sldMk cId="4194681619" sldId="259"/>
            <ac:picMk id="5" creationId="{6A5C33D1-A991-8F4A-4E9D-C5C24ABA7A1B}"/>
          </ac:picMkLst>
        </pc:picChg>
        <pc:picChg chg="add mod">
          <ac:chgData name="Hanna Swaczyna" userId="72584e96-7e2f-4837-ba77-3f0ace4d1a30" providerId="ADAL" clId="{E1AA9BFD-1074-1649-9BDC-72A953293B03}" dt="2023-04-13T09:46:45.582" v="1078"/>
          <ac:picMkLst>
            <pc:docMk/>
            <pc:sldMk cId="4194681619" sldId="259"/>
            <ac:picMk id="7" creationId="{F050C282-6B42-BCAE-48F1-DE67024F9788}"/>
          </ac:picMkLst>
        </pc:picChg>
      </pc:sldChg>
      <pc:sldChg chg="addSp delSp modSp mod">
        <pc:chgData name="Hanna Swaczyna" userId="72584e96-7e2f-4837-ba77-3f0ace4d1a30" providerId="ADAL" clId="{E1AA9BFD-1074-1649-9BDC-72A953293B03}" dt="2023-04-13T09:46:55.878" v="1084"/>
        <pc:sldMkLst>
          <pc:docMk/>
          <pc:sldMk cId="562171277" sldId="260"/>
        </pc:sldMkLst>
        <pc:grpChg chg="del">
          <ac:chgData name="Hanna Swaczyna" userId="72584e96-7e2f-4837-ba77-3f0ace4d1a30" providerId="ADAL" clId="{E1AA9BFD-1074-1649-9BDC-72A953293B03}" dt="2023-04-13T07:05:06.625" v="6" actId="478"/>
          <ac:grpSpMkLst>
            <pc:docMk/>
            <pc:sldMk cId="562171277" sldId="260"/>
            <ac:grpSpMk id="9" creationId="{FC98760F-53D2-7E4B-B5F5-38B03923F391}"/>
          </ac:grpSpMkLst>
        </pc:grpChg>
        <pc:picChg chg="add del mod">
          <ac:chgData name="Hanna Swaczyna" userId="72584e96-7e2f-4837-ba77-3f0ace4d1a30" providerId="ADAL" clId="{E1AA9BFD-1074-1649-9BDC-72A953293B03}" dt="2023-04-13T09:46:55.603" v="1083" actId="478"/>
          <ac:picMkLst>
            <pc:docMk/>
            <pc:sldMk cId="562171277" sldId="260"/>
            <ac:picMk id="2" creationId="{899D404B-AAAA-2AD1-2189-0D6B06ACD9E0}"/>
          </ac:picMkLst>
        </pc:picChg>
        <pc:picChg chg="add mod">
          <ac:chgData name="Hanna Swaczyna" userId="72584e96-7e2f-4837-ba77-3f0ace4d1a30" providerId="ADAL" clId="{E1AA9BFD-1074-1649-9BDC-72A953293B03}" dt="2023-04-13T09:46:55.878" v="1084"/>
          <ac:picMkLst>
            <pc:docMk/>
            <pc:sldMk cId="562171277" sldId="260"/>
            <ac:picMk id="3" creationId="{057C6658-097A-4A7B-D1DC-BC4E34E1EE14}"/>
          </ac:picMkLst>
        </pc:picChg>
        <pc:picChg chg="add mod">
          <ac:chgData name="Hanna Swaczyna" userId="72584e96-7e2f-4837-ba77-3f0ace4d1a30" providerId="ADAL" clId="{E1AA9BFD-1074-1649-9BDC-72A953293B03}" dt="2023-04-13T09:46:55.878" v="1084"/>
          <ac:picMkLst>
            <pc:docMk/>
            <pc:sldMk cId="562171277" sldId="260"/>
            <ac:picMk id="4" creationId="{4E94FE69-E111-ED1C-9D68-3BE1E25E2092}"/>
          </ac:picMkLst>
        </pc:picChg>
      </pc:sldChg>
      <pc:sldChg chg="addSp delSp modSp mod">
        <pc:chgData name="Hanna Swaczyna" userId="72584e96-7e2f-4837-ba77-3f0ace4d1a30" providerId="ADAL" clId="{E1AA9BFD-1074-1649-9BDC-72A953293B03}" dt="2023-04-13T09:47:27.528" v="1103"/>
        <pc:sldMkLst>
          <pc:docMk/>
          <pc:sldMk cId="21342401" sldId="261"/>
        </pc:sldMkLst>
        <pc:grpChg chg="del">
          <ac:chgData name="Hanna Swaczyna" userId="72584e96-7e2f-4837-ba77-3f0ace4d1a30" providerId="ADAL" clId="{E1AA9BFD-1074-1649-9BDC-72A953293B03}" dt="2023-04-13T07:05:24.831" v="18" actId="478"/>
          <ac:grpSpMkLst>
            <pc:docMk/>
            <pc:sldMk cId="21342401" sldId="261"/>
            <ac:grpSpMk id="12" creationId="{E93A3BAB-8B63-5B43-9E55-A9C2F4E0D767}"/>
          </ac:grpSpMkLst>
        </pc:grpChg>
        <pc:picChg chg="add del mod">
          <ac:chgData name="Hanna Swaczyna" userId="72584e96-7e2f-4837-ba77-3f0ace4d1a30" providerId="ADAL" clId="{E1AA9BFD-1074-1649-9BDC-72A953293B03}" dt="2023-04-13T09:47:27.342" v="1102" actId="478"/>
          <ac:picMkLst>
            <pc:docMk/>
            <pc:sldMk cId="21342401" sldId="261"/>
            <ac:picMk id="2" creationId="{18A2E6AE-A93A-C227-14BF-C17E4DBF4EDC}"/>
          </ac:picMkLst>
        </pc:picChg>
        <pc:picChg chg="add mod">
          <ac:chgData name="Hanna Swaczyna" userId="72584e96-7e2f-4837-ba77-3f0ace4d1a30" providerId="ADAL" clId="{E1AA9BFD-1074-1649-9BDC-72A953293B03}" dt="2023-04-13T09:47:27.528" v="1103"/>
          <ac:picMkLst>
            <pc:docMk/>
            <pc:sldMk cId="21342401" sldId="261"/>
            <ac:picMk id="3" creationId="{D86DCFB9-AEC4-B71D-D686-38DB5EA0D81A}"/>
          </ac:picMkLst>
        </pc:picChg>
        <pc:picChg chg="add mod">
          <ac:chgData name="Hanna Swaczyna" userId="72584e96-7e2f-4837-ba77-3f0ace4d1a30" providerId="ADAL" clId="{E1AA9BFD-1074-1649-9BDC-72A953293B03}" dt="2023-04-13T09:47:27.528" v="1103"/>
          <ac:picMkLst>
            <pc:docMk/>
            <pc:sldMk cId="21342401" sldId="261"/>
            <ac:picMk id="4" creationId="{D8FDDFE2-1932-5B48-EBB5-7CF08DBED589}"/>
          </ac:picMkLst>
        </pc:picChg>
      </pc:sldChg>
      <pc:sldChg chg="addSp delSp modSp mod">
        <pc:chgData name="Hanna Swaczyna" userId="72584e96-7e2f-4837-ba77-3f0ace4d1a30" providerId="ADAL" clId="{E1AA9BFD-1074-1649-9BDC-72A953293B03}" dt="2023-04-13T09:47:09.922" v="1094"/>
        <pc:sldMkLst>
          <pc:docMk/>
          <pc:sldMk cId="1835494837" sldId="262"/>
        </pc:sldMkLst>
        <pc:grpChg chg="del">
          <ac:chgData name="Hanna Swaczyna" userId="72584e96-7e2f-4837-ba77-3f0ace4d1a30" providerId="ADAL" clId="{E1AA9BFD-1074-1649-9BDC-72A953293B03}" dt="2023-04-13T07:05:17.044" v="14" actId="478"/>
          <ac:grpSpMkLst>
            <pc:docMk/>
            <pc:sldMk cId="1835494837" sldId="262"/>
            <ac:grpSpMk id="12" creationId="{E93A3BAB-8B63-5B43-9E55-A9C2F4E0D767}"/>
          </ac:grpSpMkLst>
        </pc:grpChg>
        <pc:picChg chg="add del mod">
          <ac:chgData name="Hanna Swaczyna" userId="72584e96-7e2f-4837-ba77-3f0ace4d1a30" providerId="ADAL" clId="{E1AA9BFD-1074-1649-9BDC-72A953293B03}" dt="2023-04-13T09:47:09.454" v="1093" actId="478"/>
          <ac:picMkLst>
            <pc:docMk/>
            <pc:sldMk cId="1835494837" sldId="262"/>
            <ac:picMk id="2" creationId="{5A67EE4E-A216-89FA-84BE-6B392277BC51}"/>
          </ac:picMkLst>
        </pc:picChg>
        <pc:picChg chg="add del mod">
          <ac:chgData name="Hanna Swaczyna" userId="72584e96-7e2f-4837-ba77-3f0ace4d1a30" providerId="ADAL" clId="{E1AA9BFD-1074-1649-9BDC-72A953293B03}" dt="2023-04-13T09:47:09.150" v="1092"/>
          <ac:picMkLst>
            <pc:docMk/>
            <pc:sldMk cId="1835494837" sldId="262"/>
            <ac:picMk id="3" creationId="{578C54EA-3DA3-AEA1-B66F-1746A6F2711A}"/>
          </ac:picMkLst>
        </pc:picChg>
        <pc:picChg chg="add del mod">
          <ac:chgData name="Hanna Swaczyna" userId="72584e96-7e2f-4837-ba77-3f0ace4d1a30" providerId="ADAL" clId="{E1AA9BFD-1074-1649-9BDC-72A953293B03}" dt="2023-04-13T09:47:09.150" v="1092"/>
          <ac:picMkLst>
            <pc:docMk/>
            <pc:sldMk cId="1835494837" sldId="262"/>
            <ac:picMk id="4" creationId="{C45F8AAE-C866-79B6-A00D-2FECC612A696}"/>
          </ac:picMkLst>
        </pc:picChg>
        <pc:picChg chg="add mod">
          <ac:chgData name="Hanna Swaczyna" userId="72584e96-7e2f-4837-ba77-3f0ace4d1a30" providerId="ADAL" clId="{E1AA9BFD-1074-1649-9BDC-72A953293B03}" dt="2023-04-13T09:47:09.922" v="1094"/>
          <ac:picMkLst>
            <pc:docMk/>
            <pc:sldMk cId="1835494837" sldId="262"/>
            <ac:picMk id="5" creationId="{63AE446D-DAC7-08B9-CB81-D4B3D6220E43}"/>
          </ac:picMkLst>
        </pc:picChg>
        <pc:picChg chg="add mod">
          <ac:chgData name="Hanna Swaczyna" userId="72584e96-7e2f-4837-ba77-3f0ace4d1a30" providerId="ADAL" clId="{E1AA9BFD-1074-1649-9BDC-72A953293B03}" dt="2023-04-13T09:47:09.922" v="1094"/>
          <ac:picMkLst>
            <pc:docMk/>
            <pc:sldMk cId="1835494837" sldId="262"/>
            <ac:picMk id="7" creationId="{B33F5217-585E-DEF3-5606-B7569BE25BC2}"/>
          </ac:picMkLst>
        </pc:picChg>
      </pc:sldChg>
      <pc:sldChg chg="addSp delSp modSp mod">
        <pc:chgData name="Hanna Swaczyna" userId="72584e96-7e2f-4837-ba77-3f0ace4d1a30" providerId="ADAL" clId="{E1AA9BFD-1074-1649-9BDC-72A953293B03}" dt="2023-04-13T09:47:36.451" v="1107"/>
        <pc:sldMkLst>
          <pc:docMk/>
          <pc:sldMk cId="1134667964" sldId="265"/>
        </pc:sldMkLst>
        <pc:grpChg chg="del">
          <ac:chgData name="Hanna Swaczyna" userId="72584e96-7e2f-4837-ba77-3f0ace4d1a30" providerId="ADAL" clId="{E1AA9BFD-1074-1649-9BDC-72A953293B03}" dt="2023-04-13T07:05:34.047" v="22" actId="478"/>
          <ac:grpSpMkLst>
            <pc:docMk/>
            <pc:sldMk cId="1134667964" sldId="265"/>
            <ac:grpSpMk id="9" creationId="{FC98760F-53D2-7E4B-B5F5-38B03923F391}"/>
          </ac:grpSpMkLst>
        </pc:grpChg>
        <pc:picChg chg="add del mod">
          <ac:chgData name="Hanna Swaczyna" userId="72584e96-7e2f-4837-ba77-3f0ace4d1a30" providerId="ADAL" clId="{E1AA9BFD-1074-1649-9BDC-72A953293B03}" dt="2023-04-13T09:47:36.321" v="1106" actId="478"/>
          <ac:picMkLst>
            <pc:docMk/>
            <pc:sldMk cId="1134667964" sldId="265"/>
            <ac:picMk id="2" creationId="{A7257D92-7BD0-7526-43D7-EEE46705D0D3}"/>
          </ac:picMkLst>
        </pc:picChg>
        <pc:picChg chg="add mod">
          <ac:chgData name="Hanna Swaczyna" userId="72584e96-7e2f-4837-ba77-3f0ace4d1a30" providerId="ADAL" clId="{E1AA9BFD-1074-1649-9BDC-72A953293B03}" dt="2023-04-13T09:47:36.451" v="1107"/>
          <ac:picMkLst>
            <pc:docMk/>
            <pc:sldMk cId="1134667964" sldId="265"/>
            <ac:picMk id="3" creationId="{FEFC36C4-A04C-A134-FEF9-011E1F06CABE}"/>
          </ac:picMkLst>
        </pc:picChg>
        <pc:picChg chg="add mod">
          <ac:chgData name="Hanna Swaczyna" userId="72584e96-7e2f-4837-ba77-3f0ace4d1a30" providerId="ADAL" clId="{E1AA9BFD-1074-1649-9BDC-72A953293B03}" dt="2023-04-13T09:47:36.451" v="1107"/>
          <ac:picMkLst>
            <pc:docMk/>
            <pc:sldMk cId="1134667964" sldId="265"/>
            <ac:picMk id="4" creationId="{D05EBD6C-AE83-1E79-864D-64D28CA4DE84}"/>
          </ac:picMkLst>
        </pc:picChg>
      </pc:sldChg>
      <pc:sldChg chg="addSp delSp modSp mod">
        <pc:chgData name="Hanna Swaczyna" userId="72584e96-7e2f-4837-ba77-3f0ace4d1a30" providerId="ADAL" clId="{E1AA9BFD-1074-1649-9BDC-72A953293B03}" dt="2023-04-13T09:47:45.337" v="1111"/>
        <pc:sldMkLst>
          <pc:docMk/>
          <pc:sldMk cId="1486333600" sldId="271"/>
        </pc:sldMkLst>
        <pc:grpChg chg="del">
          <ac:chgData name="Hanna Swaczyna" userId="72584e96-7e2f-4837-ba77-3f0ace4d1a30" providerId="ADAL" clId="{E1AA9BFD-1074-1649-9BDC-72A953293B03}" dt="2023-04-13T07:05:42.761" v="26" actId="478"/>
          <ac:grpSpMkLst>
            <pc:docMk/>
            <pc:sldMk cId="1486333600" sldId="271"/>
            <ac:grpSpMk id="9" creationId="{FC98760F-53D2-7E4B-B5F5-38B03923F391}"/>
          </ac:grpSpMkLst>
        </pc:grpChg>
        <pc:picChg chg="add del mod">
          <ac:chgData name="Hanna Swaczyna" userId="72584e96-7e2f-4837-ba77-3f0ace4d1a30" providerId="ADAL" clId="{E1AA9BFD-1074-1649-9BDC-72A953293B03}" dt="2023-04-13T09:47:45.144" v="1110" actId="478"/>
          <ac:picMkLst>
            <pc:docMk/>
            <pc:sldMk cId="1486333600" sldId="271"/>
            <ac:picMk id="2" creationId="{B6EB3006-D8D3-9D43-3CD5-FDABF53F8456}"/>
          </ac:picMkLst>
        </pc:picChg>
        <pc:picChg chg="add mod">
          <ac:chgData name="Hanna Swaczyna" userId="72584e96-7e2f-4837-ba77-3f0ace4d1a30" providerId="ADAL" clId="{E1AA9BFD-1074-1649-9BDC-72A953293B03}" dt="2023-04-13T09:47:45.337" v="1111"/>
          <ac:picMkLst>
            <pc:docMk/>
            <pc:sldMk cId="1486333600" sldId="271"/>
            <ac:picMk id="3" creationId="{BED06B68-D4EE-1859-20F9-DD7BC41505BF}"/>
          </ac:picMkLst>
        </pc:picChg>
        <pc:picChg chg="add mod">
          <ac:chgData name="Hanna Swaczyna" userId="72584e96-7e2f-4837-ba77-3f0ace4d1a30" providerId="ADAL" clId="{E1AA9BFD-1074-1649-9BDC-72A953293B03}" dt="2023-04-13T09:47:45.337" v="1111"/>
          <ac:picMkLst>
            <pc:docMk/>
            <pc:sldMk cId="1486333600" sldId="271"/>
            <ac:picMk id="4" creationId="{2B8D4D3B-40B1-77C8-E899-98D74E6CCC63}"/>
          </ac:picMkLst>
        </pc:picChg>
      </pc:sldChg>
      <pc:sldChg chg="addSp delSp modSp mod">
        <pc:chgData name="Hanna Swaczyna" userId="72584e96-7e2f-4837-ba77-3f0ace4d1a30" providerId="ADAL" clId="{E1AA9BFD-1074-1649-9BDC-72A953293B03}" dt="2023-04-13T09:46:52.119" v="1082" actId="478"/>
        <pc:sldMkLst>
          <pc:docMk/>
          <pc:sldMk cId="2176639090" sldId="283"/>
        </pc:sldMkLst>
        <pc:grpChg chg="del">
          <ac:chgData name="Hanna Swaczyna" userId="72584e96-7e2f-4837-ba77-3f0ace4d1a30" providerId="ADAL" clId="{E1AA9BFD-1074-1649-9BDC-72A953293B03}" dt="2023-04-13T07:05:02.037" v="4" actId="478"/>
          <ac:grpSpMkLst>
            <pc:docMk/>
            <pc:sldMk cId="2176639090" sldId="283"/>
            <ac:grpSpMk id="9" creationId="{FC98760F-53D2-7E4B-B5F5-38B03923F391}"/>
          </ac:grpSpMkLst>
        </pc:grpChg>
        <pc:picChg chg="add del mod">
          <ac:chgData name="Hanna Swaczyna" userId="72584e96-7e2f-4837-ba77-3f0ace4d1a30" providerId="ADAL" clId="{E1AA9BFD-1074-1649-9BDC-72A953293B03}" dt="2023-04-13T09:46:49.840" v="1080" actId="478"/>
          <ac:picMkLst>
            <pc:docMk/>
            <pc:sldMk cId="2176639090" sldId="283"/>
            <ac:picMk id="2" creationId="{9FA89DCA-F86C-21DD-58C4-E8147D9C58FD}"/>
          </ac:picMkLst>
        </pc:picChg>
        <pc:picChg chg="add del mod">
          <ac:chgData name="Hanna Swaczyna" userId="72584e96-7e2f-4837-ba77-3f0ace4d1a30" providerId="ADAL" clId="{E1AA9BFD-1074-1649-9BDC-72A953293B03}" dt="2023-04-13T09:46:21.447" v="1072"/>
          <ac:picMkLst>
            <pc:docMk/>
            <pc:sldMk cId="2176639090" sldId="283"/>
            <ac:picMk id="3" creationId="{7F76F608-6447-77A7-A983-8C92C03859CD}"/>
          </ac:picMkLst>
        </pc:picChg>
        <pc:picChg chg="add del mod">
          <ac:chgData name="Hanna Swaczyna" userId="72584e96-7e2f-4837-ba77-3f0ace4d1a30" providerId="ADAL" clId="{E1AA9BFD-1074-1649-9BDC-72A953293B03}" dt="2023-04-13T09:46:21.447" v="1072"/>
          <ac:picMkLst>
            <pc:docMk/>
            <pc:sldMk cId="2176639090" sldId="283"/>
            <ac:picMk id="4" creationId="{709EC31D-F5B0-86A9-054F-90B1428825C1}"/>
          </ac:picMkLst>
        </pc:picChg>
        <pc:picChg chg="add del mod">
          <ac:chgData name="Hanna Swaczyna" userId="72584e96-7e2f-4837-ba77-3f0ace4d1a30" providerId="ADAL" clId="{E1AA9BFD-1074-1649-9BDC-72A953293B03}" dt="2023-04-13T09:46:52.119" v="1082" actId="478"/>
          <ac:picMkLst>
            <pc:docMk/>
            <pc:sldMk cId="2176639090" sldId="283"/>
            <ac:picMk id="5" creationId="{B79AC859-832A-F09B-ABB6-757373C97B8D}"/>
          </ac:picMkLst>
        </pc:picChg>
        <pc:picChg chg="add mod">
          <ac:chgData name="Hanna Swaczyna" userId="72584e96-7e2f-4837-ba77-3f0ace4d1a30" providerId="ADAL" clId="{E1AA9BFD-1074-1649-9BDC-72A953293B03}" dt="2023-04-13T09:46:50.209" v="1081"/>
          <ac:picMkLst>
            <pc:docMk/>
            <pc:sldMk cId="2176639090" sldId="283"/>
            <ac:picMk id="7" creationId="{455AC797-925E-4B61-75CD-DFDFDF7B6F7C}"/>
          </ac:picMkLst>
        </pc:picChg>
      </pc:sldChg>
      <pc:sldChg chg="addSp delSp modSp mod">
        <pc:chgData name="Hanna Swaczyna" userId="72584e96-7e2f-4837-ba77-3f0ace4d1a30" providerId="ADAL" clId="{E1AA9BFD-1074-1649-9BDC-72A953293B03}" dt="2023-04-13T09:46:58.605" v="1086"/>
        <pc:sldMkLst>
          <pc:docMk/>
          <pc:sldMk cId="290671290" sldId="285"/>
        </pc:sldMkLst>
        <pc:grpChg chg="del">
          <ac:chgData name="Hanna Swaczyna" userId="72584e96-7e2f-4837-ba77-3f0ace4d1a30" providerId="ADAL" clId="{E1AA9BFD-1074-1649-9BDC-72A953293B03}" dt="2023-04-13T07:05:09.013" v="8" actId="478"/>
          <ac:grpSpMkLst>
            <pc:docMk/>
            <pc:sldMk cId="290671290" sldId="285"/>
            <ac:grpSpMk id="9" creationId="{FC98760F-53D2-7E4B-B5F5-38B03923F391}"/>
          </ac:grpSpMkLst>
        </pc:grpChg>
        <pc:picChg chg="add del mod">
          <ac:chgData name="Hanna Swaczyna" userId="72584e96-7e2f-4837-ba77-3f0ace4d1a30" providerId="ADAL" clId="{E1AA9BFD-1074-1649-9BDC-72A953293B03}" dt="2023-04-13T09:46:58.417" v="1085" actId="478"/>
          <ac:picMkLst>
            <pc:docMk/>
            <pc:sldMk cId="290671290" sldId="285"/>
            <ac:picMk id="2" creationId="{4E56EE00-61FA-0498-8150-D70B1A848ED1}"/>
          </ac:picMkLst>
        </pc:picChg>
        <pc:picChg chg="add mod">
          <ac:chgData name="Hanna Swaczyna" userId="72584e96-7e2f-4837-ba77-3f0ace4d1a30" providerId="ADAL" clId="{E1AA9BFD-1074-1649-9BDC-72A953293B03}" dt="2023-04-13T09:46:58.605" v="1086"/>
          <ac:picMkLst>
            <pc:docMk/>
            <pc:sldMk cId="290671290" sldId="285"/>
            <ac:picMk id="3" creationId="{01B00F5F-5B2B-6D90-33CF-B2FB188DED73}"/>
          </ac:picMkLst>
        </pc:picChg>
        <pc:picChg chg="add mod">
          <ac:chgData name="Hanna Swaczyna" userId="72584e96-7e2f-4837-ba77-3f0ace4d1a30" providerId="ADAL" clId="{E1AA9BFD-1074-1649-9BDC-72A953293B03}" dt="2023-04-13T09:46:58.605" v="1086"/>
          <ac:picMkLst>
            <pc:docMk/>
            <pc:sldMk cId="290671290" sldId="285"/>
            <ac:picMk id="4" creationId="{1FD9C440-DF5D-0213-D4FA-C8B761AE93B8}"/>
          </ac:picMkLst>
        </pc:picChg>
      </pc:sldChg>
      <pc:sldChg chg="addSp delSp modSp mod">
        <pc:chgData name="Hanna Swaczyna" userId="72584e96-7e2f-4837-ba77-3f0ace4d1a30" providerId="ADAL" clId="{E1AA9BFD-1074-1649-9BDC-72A953293B03}" dt="2023-04-13T09:47:12.713" v="1096"/>
        <pc:sldMkLst>
          <pc:docMk/>
          <pc:sldMk cId="2421016495" sldId="286"/>
        </pc:sldMkLst>
        <pc:grpChg chg="del">
          <ac:chgData name="Hanna Swaczyna" userId="72584e96-7e2f-4837-ba77-3f0ace4d1a30" providerId="ADAL" clId="{E1AA9BFD-1074-1649-9BDC-72A953293B03}" dt="2023-04-13T07:05:20.709" v="16" actId="478"/>
          <ac:grpSpMkLst>
            <pc:docMk/>
            <pc:sldMk cId="2421016495" sldId="286"/>
            <ac:grpSpMk id="12" creationId="{E93A3BAB-8B63-5B43-9E55-A9C2F4E0D767}"/>
          </ac:grpSpMkLst>
        </pc:grpChg>
        <pc:picChg chg="add del mod">
          <ac:chgData name="Hanna Swaczyna" userId="72584e96-7e2f-4837-ba77-3f0ace4d1a30" providerId="ADAL" clId="{E1AA9BFD-1074-1649-9BDC-72A953293B03}" dt="2023-04-13T09:47:12.474" v="1095" actId="478"/>
          <ac:picMkLst>
            <pc:docMk/>
            <pc:sldMk cId="2421016495" sldId="286"/>
            <ac:picMk id="2" creationId="{079C9041-23D2-9EA3-CD79-45D6C5562126}"/>
          </ac:picMkLst>
        </pc:picChg>
        <pc:picChg chg="add mod">
          <ac:chgData name="Hanna Swaczyna" userId="72584e96-7e2f-4837-ba77-3f0ace4d1a30" providerId="ADAL" clId="{E1AA9BFD-1074-1649-9BDC-72A953293B03}" dt="2023-04-13T09:47:12.713" v="1096"/>
          <ac:picMkLst>
            <pc:docMk/>
            <pc:sldMk cId="2421016495" sldId="286"/>
            <ac:picMk id="3" creationId="{CD6388FD-A5B3-96CC-E5D5-EF9C2C50573B}"/>
          </ac:picMkLst>
        </pc:picChg>
        <pc:picChg chg="add mod">
          <ac:chgData name="Hanna Swaczyna" userId="72584e96-7e2f-4837-ba77-3f0ace4d1a30" providerId="ADAL" clId="{E1AA9BFD-1074-1649-9BDC-72A953293B03}" dt="2023-04-13T09:47:12.713" v="1096"/>
          <ac:picMkLst>
            <pc:docMk/>
            <pc:sldMk cId="2421016495" sldId="286"/>
            <ac:picMk id="4" creationId="{6A737471-B9A4-A5F3-647E-E25971C8E64D}"/>
          </ac:picMkLst>
        </pc:picChg>
      </pc:sldChg>
      <pc:sldChg chg="addSp delSp modSp mod">
        <pc:chgData name="Hanna Swaczyna" userId="72584e96-7e2f-4837-ba77-3f0ace4d1a30" providerId="ADAL" clId="{E1AA9BFD-1074-1649-9BDC-72A953293B03}" dt="2023-04-13T09:47:29.966" v="1105"/>
        <pc:sldMkLst>
          <pc:docMk/>
          <pc:sldMk cId="3250645737" sldId="287"/>
        </pc:sldMkLst>
        <pc:grpChg chg="del">
          <ac:chgData name="Hanna Swaczyna" userId="72584e96-7e2f-4837-ba77-3f0ace4d1a30" providerId="ADAL" clId="{E1AA9BFD-1074-1649-9BDC-72A953293B03}" dt="2023-04-13T07:05:27.623" v="20" actId="478"/>
          <ac:grpSpMkLst>
            <pc:docMk/>
            <pc:sldMk cId="3250645737" sldId="287"/>
            <ac:grpSpMk id="12" creationId="{E93A3BAB-8B63-5B43-9E55-A9C2F4E0D767}"/>
          </ac:grpSpMkLst>
        </pc:grpChg>
        <pc:picChg chg="add del mod">
          <ac:chgData name="Hanna Swaczyna" userId="72584e96-7e2f-4837-ba77-3f0ace4d1a30" providerId="ADAL" clId="{E1AA9BFD-1074-1649-9BDC-72A953293B03}" dt="2023-04-13T09:47:29.796" v="1104" actId="478"/>
          <ac:picMkLst>
            <pc:docMk/>
            <pc:sldMk cId="3250645737" sldId="287"/>
            <ac:picMk id="2" creationId="{C6AC87C7-E3CA-1419-D4B0-6563C99799B5}"/>
          </ac:picMkLst>
        </pc:picChg>
        <pc:picChg chg="add mod">
          <ac:chgData name="Hanna Swaczyna" userId="72584e96-7e2f-4837-ba77-3f0ace4d1a30" providerId="ADAL" clId="{E1AA9BFD-1074-1649-9BDC-72A953293B03}" dt="2023-04-13T09:47:29.966" v="1105"/>
          <ac:picMkLst>
            <pc:docMk/>
            <pc:sldMk cId="3250645737" sldId="287"/>
            <ac:picMk id="3" creationId="{7A685C83-6F6E-E564-BFFC-84150CF86309}"/>
          </ac:picMkLst>
        </pc:picChg>
        <pc:picChg chg="add mod">
          <ac:chgData name="Hanna Swaczyna" userId="72584e96-7e2f-4837-ba77-3f0ace4d1a30" providerId="ADAL" clId="{E1AA9BFD-1074-1649-9BDC-72A953293B03}" dt="2023-04-13T09:47:29.966" v="1105"/>
          <ac:picMkLst>
            <pc:docMk/>
            <pc:sldMk cId="3250645737" sldId="287"/>
            <ac:picMk id="4" creationId="{5095BC09-B392-273E-8F6C-3324E16492BF}"/>
          </ac:picMkLst>
        </pc:picChg>
      </pc:sldChg>
      <pc:sldChg chg="addSp delSp modSp mod">
        <pc:chgData name="Hanna Swaczyna" userId="72584e96-7e2f-4837-ba77-3f0ace4d1a30" providerId="ADAL" clId="{E1AA9BFD-1074-1649-9BDC-72A953293B03}" dt="2023-04-13T09:47:39.868" v="1109"/>
        <pc:sldMkLst>
          <pc:docMk/>
          <pc:sldMk cId="1163381048" sldId="290"/>
        </pc:sldMkLst>
        <pc:grpChg chg="del">
          <ac:chgData name="Hanna Swaczyna" userId="72584e96-7e2f-4837-ba77-3f0ace4d1a30" providerId="ADAL" clId="{E1AA9BFD-1074-1649-9BDC-72A953293B03}" dt="2023-04-13T07:05:36.939" v="24" actId="478"/>
          <ac:grpSpMkLst>
            <pc:docMk/>
            <pc:sldMk cId="1163381048" sldId="290"/>
            <ac:grpSpMk id="9" creationId="{FC98760F-53D2-7E4B-B5F5-38B03923F391}"/>
          </ac:grpSpMkLst>
        </pc:grpChg>
        <pc:picChg chg="add del mod">
          <ac:chgData name="Hanna Swaczyna" userId="72584e96-7e2f-4837-ba77-3f0ace4d1a30" providerId="ADAL" clId="{E1AA9BFD-1074-1649-9BDC-72A953293B03}" dt="2023-04-13T09:47:39.697" v="1108" actId="478"/>
          <ac:picMkLst>
            <pc:docMk/>
            <pc:sldMk cId="1163381048" sldId="290"/>
            <ac:picMk id="2" creationId="{A02D5296-405C-8177-1289-A73E56E70885}"/>
          </ac:picMkLst>
        </pc:picChg>
        <pc:picChg chg="add mod">
          <ac:chgData name="Hanna Swaczyna" userId="72584e96-7e2f-4837-ba77-3f0ace4d1a30" providerId="ADAL" clId="{E1AA9BFD-1074-1649-9BDC-72A953293B03}" dt="2023-04-13T09:47:39.868" v="1109"/>
          <ac:picMkLst>
            <pc:docMk/>
            <pc:sldMk cId="1163381048" sldId="290"/>
            <ac:picMk id="3" creationId="{63772A37-4ABC-7CD0-0168-A9082118FDEB}"/>
          </ac:picMkLst>
        </pc:picChg>
        <pc:picChg chg="add mod">
          <ac:chgData name="Hanna Swaczyna" userId="72584e96-7e2f-4837-ba77-3f0ace4d1a30" providerId="ADAL" clId="{E1AA9BFD-1074-1649-9BDC-72A953293B03}" dt="2023-04-13T09:47:39.868" v="1109"/>
          <ac:picMkLst>
            <pc:docMk/>
            <pc:sldMk cId="1163381048" sldId="290"/>
            <ac:picMk id="4" creationId="{0C99A9AF-3A44-50E9-732B-E21ACEF9F885}"/>
          </ac:picMkLst>
        </pc:picChg>
      </pc:sldChg>
      <pc:sldChg chg="addSp delSp modSp mod">
        <pc:chgData name="Hanna Swaczyna" userId="72584e96-7e2f-4837-ba77-3f0ace4d1a30" providerId="ADAL" clId="{E1AA9BFD-1074-1649-9BDC-72A953293B03}" dt="2023-04-13T09:48:29.199" v="1137"/>
        <pc:sldMkLst>
          <pc:docMk/>
          <pc:sldMk cId="1004354022" sldId="296"/>
        </pc:sldMkLst>
        <pc:grpChg chg="del">
          <ac:chgData name="Hanna Swaczyna" userId="72584e96-7e2f-4837-ba77-3f0ace4d1a30" providerId="ADAL" clId="{E1AA9BFD-1074-1649-9BDC-72A953293B03}" dt="2023-04-13T07:05:45.279" v="28" actId="478"/>
          <ac:grpSpMkLst>
            <pc:docMk/>
            <pc:sldMk cId="1004354022" sldId="296"/>
            <ac:grpSpMk id="9" creationId="{FC98760F-53D2-7E4B-B5F5-38B03923F391}"/>
          </ac:grpSpMkLst>
        </pc:grpChg>
        <pc:picChg chg="add del mod">
          <ac:chgData name="Hanna Swaczyna" userId="72584e96-7e2f-4837-ba77-3f0ace4d1a30" providerId="ADAL" clId="{E1AA9BFD-1074-1649-9BDC-72A953293B03}" dt="2023-04-13T09:47:48.496" v="1112" actId="478"/>
          <ac:picMkLst>
            <pc:docMk/>
            <pc:sldMk cId="1004354022" sldId="296"/>
            <ac:picMk id="2" creationId="{E1870E1B-35D4-5085-92D8-CB891035BD80}"/>
          </ac:picMkLst>
        </pc:picChg>
        <pc:picChg chg="add del mod">
          <ac:chgData name="Hanna Swaczyna" userId="72584e96-7e2f-4837-ba77-3f0ace4d1a30" providerId="ADAL" clId="{E1AA9BFD-1074-1649-9BDC-72A953293B03}" dt="2023-04-13T09:48:29.199" v="1137"/>
          <ac:picMkLst>
            <pc:docMk/>
            <pc:sldMk cId="1004354022" sldId="296"/>
            <ac:picMk id="3" creationId="{AC176602-26DB-8033-A314-619F56E2C902}"/>
          </ac:picMkLst>
        </pc:picChg>
        <pc:picChg chg="add del mod">
          <ac:chgData name="Hanna Swaczyna" userId="72584e96-7e2f-4837-ba77-3f0ace4d1a30" providerId="ADAL" clId="{E1AA9BFD-1074-1649-9BDC-72A953293B03}" dt="2023-04-13T09:48:29.199" v="1137"/>
          <ac:picMkLst>
            <pc:docMk/>
            <pc:sldMk cId="1004354022" sldId="296"/>
            <ac:picMk id="4" creationId="{61F9FBEB-B602-0A93-D647-2EF3754FA78B}"/>
          </ac:picMkLst>
        </pc:picChg>
      </pc:sldChg>
      <pc:sldChg chg="delSp mod">
        <pc:chgData name="Hanna Swaczyna" userId="72584e96-7e2f-4837-ba77-3f0ace4d1a30" providerId="ADAL" clId="{E1AA9BFD-1074-1649-9BDC-72A953293B03}" dt="2023-04-13T09:57:57.507" v="1440" actId="478"/>
        <pc:sldMkLst>
          <pc:docMk/>
          <pc:sldMk cId="3262178486" sldId="299"/>
        </pc:sldMkLst>
        <pc:spChg chg="del">
          <ac:chgData name="Hanna Swaczyna" userId="72584e96-7e2f-4837-ba77-3f0ace4d1a30" providerId="ADAL" clId="{E1AA9BFD-1074-1649-9BDC-72A953293B03}" dt="2023-04-13T09:57:57.507" v="1440" actId="478"/>
          <ac:spMkLst>
            <pc:docMk/>
            <pc:sldMk cId="3262178486" sldId="299"/>
            <ac:spMk id="3" creationId="{94C7DC5B-E57A-C732-B721-86E21E9ED54D}"/>
          </ac:spMkLst>
        </pc:spChg>
      </pc:sldChg>
      <pc:sldChg chg="addSp delSp modSp mod">
        <pc:chgData name="Hanna Swaczyna" userId="72584e96-7e2f-4837-ba77-3f0ace4d1a30" providerId="ADAL" clId="{E1AA9BFD-1074-1649-9BDC-72A953293B03}" dt="2023-04-13T09:57:50.686" v="1439" actId="962"/>
        <pc:sldMkLst>
          <pc:docMk/>
          <pc:sldMk cId="3101629958" sldId="301"/>
        </pc:sldMkLst>
        <pc:spChg chg="add del mod">
          <ac:chgData name="Hanna Swaczyna" userId="72584e96-7e2f-4837-ba77-3f0ace4d1a30" providerId="ADAL" clId="{E1AA9BFD-1074-1649-9BDC-72A953293B03}" dt="2023-04-13T09:50:25.341" v="1204" actId="478"/>
          <ac:spMkLst>
            <pc:docMk/>
            <pc:sldMk cId="3101629958" sldId="301"/>
            <ac:spMk id="9" creationId="{2B9A9326-28C3-B4AB-6D85-F25D3B191287}"/>
          </ac:spMkLst>
        </pc:spChg>
        <pc:grpChg chg="del">
          <ac:chgData name="Hanna Swaczyna" userId="72584e96-7e2f-4837-ba77-3f0ace4d1a30" providerId="ADAL" clId="{E1AA9BFD-1074-1649-9BDC-72A953293B03}" dt="2023-04-13T07:05:14.775" v="12" actId="478"/>
          <ac:grpSpMkLst>
            <pc:docMk/>
            <pc:sldMk cId="3101629958" sldId="301"/>
            <ac:grpSpMk id="9" creationId="{FC98760F-53D2-7E4B-B5F5-38B03923F391}"/>
          </ac:grpSpMkLst>
        </pc:grpChg>
        <pc:picChg chg="add del mod">
          <ac:chgData name="Hanna Swaczyna" userId="72584e96-7e2f-4837-ba77-3f0ace4d1a30" providerId="ADAL" clId="{E1AA9BFD-1074-1649-9BDC-72A953293B03}" dt="2023-04-13T09:47:05.140" v="1089" actId="478"/>
          <ac:picMkLst>
            <pc:docMk/>
            <pc:sldMk cId="3101629958" sldId="301"/>
            <ac:picMk id="3" creationId="{0B899449-4187-897E-5F71-689612A606E1}"/>
          </ac:picMkLst>
        </pc:picChg>
        <pc:picChg chg="add del mod">
          <ac:chgData name="Hanna Swaczyna" userId="72584e96-7e2f-4837-ba77-3f0ace4d1a30" providerId="ADAL" clId="{E1AA9BFD-1074-1649-9BDC-72A953293B03}" dt="2023-04-13T09:49:18.858" v="1186" actId="478"/>
          <ac:picMkLst>
            <pc:docMk/>
            <pc:sldMk cId="3101629958" sldId="301"/>
            <ac:picMk id="4" creationId="{1FDCB0D3-B73F-220A-2ECB-AC278159B1EB}"/>
          </ac:picMkLst>
        </pc:picChg>
        <pc:picChg chg="add del mod">
          <ac:chgData name="Hanna Swaczyna" userId="72584e96-7e2f-4837-ba77-3f0ace4d1a30" providerId="ADAL" clId="{E1AA9BFD-1074-1649-9BDC-72A953293B03}" dt="2023-04-13T07:19:44.195" v="930" actId="21"/>
          <ac:picMkLst>
            <pc:docMk/>
            <pc:sldMk cId="3101629958" sldId="301"/>
            <ac:picMk id="4" creationId="{E63B0556-3C25-F79A-B5B9-2B09DB1F936F}"/>
          </ac:picMkLst>
        </pc:picChg>
        <pc:picChg chg="add del mod">
          <ac:chgData name="Hanna Swaczyna" userId="72584e96-7e2f-4837-ba77-3f0ace4d1a30" providerId="ADAL" clId="{E1AA9BFD-1074-1649-9BDC-72A953293B03}" dt="2023-04-13T09:49:18.858" v="1186" actId="478"/>
          <ac:picMkLst>
            <pc:docMk/>
            <pc:sldMk cId="3101629958" sldId="301"/>
            <ac:picMk id="5" creationId="{DF40A3DD-5093-8A0C-7934-4D3CDA17DCA7}"/>
          </ac:picMkLst>
        </pc:picChg>
        <pc:picChg chg="add del">
          <ac:chgData name="Hanna Swaczyna" userId="72584e96-7e2f-4837-ba77-3f0ace4d1a30" providerId="ADAL" clId="{E1AA9BFD-1074-1649-9BDC-72A953293B03}" dt="2023-04-13T09:49:20.395" v="1188"/>
          <ac:picMkLst>
            <pc:docMk/>
            <pc:sldMk cId="3101629958" sldId="301"/>
            <ac:picMk id="6" creationId="{558E66A5-0241-183C-D07C-71FA463E20CA}"/>
          </ac:picMkLst>
        </pc:picChg>
        <pc:picChg chg="add mod">
          <ac:chgData name="Hanna Swaczyna" userId="72584e96-7e2f-4837-ba77-3f0ace4d1a30" providerId="ADAL" clId="{E1AA9BFD-1074-1649-9BDC-72A953293B03}" dt="2023-04-13T09:50:20.057" v="1203" actId="1038"/>
          <ac:picMkLst>
            <pc:docMk/>
            <pc:sldMk cId="3101629958" sldId="301"/>
            <ac:picMk id="7" creationId="{6F03DBB3-56E6-CE26-6032-457E33CBF889}"/>
          </ac:picMkLst>
        </pc:picChg>
        <pc:picChg chg="add mod">
          <ac:chgData name="Hanna Swaczyna" userId="72584e96-7e2f-4837-ba77-3f0ace4d1a30" providerId="ADAL" clId="{E1AA9BFD-1074-1649-9BDC-72A953293B03}" dt="2023-04-13T09:57:50.686" v="1439" actId="962"/>
          <ac:picMkLst>
            <pc:docMk/>
            <pc:sldMk cId="3101629958" sldId="301"/>
            <ac:picMk id="8" creationId="{681F999A-CAA5-9982-9711-98A885AA9308}"/>
          </ac:picMkLst>
        </pc:picChg>
      </pc:sldChg>
      <pc:sldChg chg="addSp delSp modSp mod">
        <pc:chgData name="Hanna Swaczyna" userId="72584e96-7e2f-4837-ba77-3f0ace4d1a30" providerId="ADAL" clId="{E1AA9BFD-1074-1649-9BDC-72A953293B03}" dt="2023-04-13T09:48:46.767" v="1185" actId="1038"/>
        <pc:sldMkLst>
          <pc:docMk/>
          <pc:sldMk cId="3309339023" sldId="306"/>
        </pc:sldMkLst>
        <pc:grpChg chg="del">
          <ac:chgData name="Hanna Swaczyna" userId="72584e96-7e2f-4837-ba77-3f0ace4d1a30" providerId="ADAL" clId="{E1AA9BFD-1074-1649-9BDC-72A953293B03}" dt="2023-04-13T07:05:11.484" v="10" actId="478"/>
          <ac:grpSpMkLst>
            <pc:docMk/>
            <pc:sldMk cId="3309339023" sldId="306"/>
            <ac:grpSpMk id="9" creationId="{FC98760F-53D2-7E4B-B5F5-38B03923F391}"/>
          </ac:grpSpMkLst>
        </pc:grpChg>
        <pc:picChg chg="add mod">
          <ac:chgData name="Hanna Swaczyna" userId="72584e96-7e2f-4837-ba77-3f0ace4d1a30" providerId="ADAL" clId="{E1AA9BFD-1074-1649-9BDC-72A953293B03}" dt="2023-04-13T09:48:46.767" v="1185" actId="1038"/>
          <ac:picMkLst>
            <pc:docMk/>
            <pc:sldMk cId="3309339023" sldId="306"/>
            <ac:picMk id="2" creationId="{4598DD45-8043-4E1F-1793-1177468C3506}"/>
          </ac:picMkLst>
        </pc:picChg>
        <pc:picChg chg="add del mod">
          <ac:chgData name="Hanna Swaczyna" userId="72584e96-7e2f-4837-ba77-3f0ace4d1a30" providerId="ADAL" clId="{E1AA9BFD-1074-1649-9BDC-72A953293B03}" dt="2023-04-13T07:19:22.771" v="923" actId="478"/>
          <ac:picMkLst>
            <pc:docMk/>
            <pc:sldMk cId="3309339023" sldId="306"/>
            <ac:picMk id="2" creationId="{F8F5F10A-3022-45D4-734C-4AEAC365A997}"/>
          </ac:picMkLst>
        </pc:picChg>
        <pc:picChg chg="add del mod">
          <ac:chgData name="Hanna Swaczyna" userId="72584e96-7e2f-4837-ba77-3f0ace4d1a30" providerId="ADAL" clId="{E1AA9BFD-1074-1649-9BDC-72A953293B03}" dt="2023-04-13T07:19:36.538" v="927" actId="21"/>
          <ac:picMkLst>
            <pc:docMk/>
            <pc:sldMk cId="3309339023" sldId="306"/>
            <ac:picMk id="3" creationId="{6F00F2E3-256A-4E97-F540-77858260ACE2}"/>
          </ac:picMkLst>
        </pc:picChg>
        <pc:picChg chg="add mod">
          <ac:chgData name="Hanna Swaczyna" userId="72584e96-7e2f-4837-ba77-3f0ace4d1a30" providerId="ADAL" clId="{E1AA9BFD-1074-1649-9BDC-72A953293B03}" dt="2023-04-13T09:48:31" v="1139" actId="14826"/>
          <ac:picMkLst>
            <pc:docMk/>
            <pc:sldMk cId="3309339023" sldId="306"/>
            <ac:picMk id="3" creationId="{D42D2E15-10A5-B888-51A2-B75C54DA0B49}"/>
          </ac:picMkLst>
        </pc:picChg>
        <pc:picChg chg="add del mod">
          <ac:chgData name="Hanna Swaczyna" userId="72584e96-7e2f-4837-ba77-3f0ace4d1a30" providerId="ADAL" clId="{E1AA9BFD-1074-1649-9BDC-72A953293B03}" dt="2023-04-13T09:47:00.977" v="1087" actId="478"/>
          <ac:picMkLst>
            <pc:docMk/>
            <pc:sldMk cId="3309339023" sldId="306"/>
            <ac:picMk id="4" creationId="{AEF9AFCE-BC8B-8BAA-D669-322B8D2FFC3B}"/>
          </ac:picMkLst>
        </pc:picChg>
      </pc:sldChg>
      <pc:sldChg chg="addSp delSp modSp mod">
        <pc:chgData name="Hanna Swaczyna" userId="72584e96-7e2f-4837-ba77-3f0ace4d1a30" providerId="ADAL" clId="{E1AA9BFD-1074-1649-9BDC-72A953293B03}" dt="2023-04-13T09:56:11.701" v="1330" actId="962"/>
        <pc:sldMkLst>
          <pc:docMk/>
          <pc:sldMk cId="2490815604" sldId="309"/>
        </pc:sldMkLst>
        <pc:spChg chg="add del mod">
          <ac:chgData name="Hanna Swaczyna" userId="72584e96-7e2f-4837-ba77-3f0ace4d1a30" providerId="ADAL" clId="{E1AA9BFD-1074-1649-9BDC-72A953293B03}" dt="2023-04-13T09:51:29.247" v="1214" actId="478"/>
          <ac:spMkLst>
            <pc:docMk/>
            <pc:sldMk cId="2490815604" sldId="309"/>
            <ac:spMk id="4" creationId="{C11A4818-22C7-A9D5-34A1-3D82283383D4}"/>
          </ac:spMkLst>
        </pc:spChg>
        <pc:grpChg chg="del">
          <ac:chgData name="Hanna Swaczyna" userId="72584e96-7e2f-4837-ba77-3f0ace4d1a30" providerId="ADAL" clId="{E1AA9BFD-1074-1649-9BDC-72A953293B03}" dt="2023-04-13T07:09:54.003" v="32" actId="478"/>
          <ac:grpSpMkLst>
            <pc:docMk/>
            <pc:sldMk cId="2490815604" sldId="309"/>
            <ac:grpSpMk id="2" creationId="{5BE2C4E3-41DB-1D63-FBED-C1D3E317FB23}"/>
          </ac:grpSpMkLst>
        </pc:grpChg>
        <pc:picChg chg="add mod">
          <ac:chgData name="Hanna Swaczyna" userId="72584e96-7e2f-4837-ba77-3f0ace4d1a30" providerId="ADAL" clId="{E1AA9BFD-1074-1649-9BDC-72A953293B03}" dt="2023-04-13T09:51:18.795" v="1213" actId="1076"/>
          <ac:picMkLst>
            <pc:docMk/>
            <pc:sldMk cId="2490815604" sldId="309"/>
            <ac:picMk id="2" creationId="{47FF29B0-003D-0DC1-B83D-2D06D82CD02B}"/>
          </ac:picMkLst>
        </pc:picChg>
        <pc:picChg chg="add mod">
          <ac:chgData name="Hanna Swaczyna" userId="72584e96-7e2f-4837-ba77-3f0ace4d1a30" providerId="ADAL" clId="{E1AA9BFD-1074-1649-9BDC-72A953293B03}" dt="2023-04-13T09:56:11.701" v="1330" actId="962"/>
          <ac:picMkLst>
            <pc:docMk/>
            <pc:sldMk cId="2490815604" sldId="309"/>
            <ac:picMk id="3" creationId="{674064AF-6968-5744-6540-314915CB102F}"/>
          </ac:picMkLst>
        </pc:picChg>
        <pc:picChg chg="add del mod">
          <ac:chgData name="Hanna Swaczyna" userId="72584e96-7e2f-4837-ba77-3f0ace4d1a30" providerId="ADAL" clId="{E1AA9BFD-1074-1649-9BDC-72A953293B03}" dt="2023-04-13T07:09:44.364" v="31"/>
          <ac:picMkLst>
            <pc:docMk/>
            <pc:sldMk cId="2490815604" sldId="309"/>
            <ac:picMk id="5" creationId="{1F4A0221-0D59-B986-509C-75BC67E0DA65}"/>
          </ac:picMkLst>
        </pc:picChg>
        <pc:picChg chg="add del mod">
          <ac:chgData name="Hanna Swaczyna" userId="72584e96-7e2f-4837-ba77-3f0ace4d1a30" providerId="ADAL" clId="{E1AA9BFD-1074-1649-9BDC-72A953293B03}" dt="2023-04-13T09:50:36.758" v="1205" actId="478"/>
          <ac:picMkLst>
            <pc:docMk/>
            <pc:sldMk cId="2490815604" sldId="309"/>
            <ac:picMk id="7" creationId="{E87BF063-C244-DDCA-B030-69DCA79A8C41}"/>
          </ac:picMkLst>
        </pc:picChg>
        <pc:picChg chg="add del mod">
          <ac:chgData name="Hanna Swaczyna" userId="72584e96-7e2f-4837-ba77-3f0ace4d1a30" providerId="ADAL" clId="{E1AA9BFD-1074-1649-9BDC-72A953293B03}" dt="2023-04-13T07:10:00.203" v="35"/>
          <ac:picMkLst>
            <pc:docMk/>
            <pc:sldMk cId="2490815604" sldId="309"/>
            <ac:picMk id="8" creationId="{7A0ED29F-5C25-C465-110B-9BEFCB3EAA36}"/>
          </ac:picMkLst>
        </pc:picChg>
        <pc:picChg chg="add del mod">
          <ac:chgData name="Hanna Swaczyna" userId="72584e96-7e2f-4837-ba77-3f0ace4d1a30" providerId="ADAL" clId="{E1AA9BFD-1074-1649-9BDC-72A953293B03}" dt="2023-04-13T07:11:07.886" v="97" actId="478"/>
          <ac:picMkLst>
            <pc:docMk/>
            <pc:sldMk cId="2490815604" sldId="309"/>
            <ac:picMk id="9" creationId="{B3191AAC-B740-5C61-9A52-8DEAF6CE93A2}"/>
          </ac:picMkLst>
        </pc:picChg>
      </pc:sldChg>
      <pc:sldChg chg="addSp delSp modSp mod">
        <pc:chgData name="Hanna Swaczyna" userId="72584e96-7e2f-4837-ba77-3f0ace4d1a30" providerId="ADAL" clId="{E1AA9BFD-1074-1649-9BDC-72A953293B03}" dt="2023-04-13T09:56:15.731" v="1332" actId="962"/>
        <pc:sldMkLst>
          <pc:docMk/>
          <pc:sldMk cId="357918188" sldId="311"/>
        </pc:sldMkLst>
        <pc:spChg chg="add del mod">
          <ac:chgData name="Hanna Swaczyna" userId="72584e96-7e2f-4837-ba77-3f0ace4d1a30" providerId="ADAL" clId="{E1AA9BFD-1074-1649-9BDC-72A953293B03}" dt="2023-04-13T09:52:01.350" v="1231" actId="478"/>
          <ac:spMkLst>
            <pc:docMk/>
            <pc:sldMk cId="357918188" sldId="311"/>
            <ac:spMk id="4" creationId="{1D7C3AFD-040B-6593-9EC3-437F0B5BFC00}"/>
          </ac:spMkLst>
        </pc:spChg>
        <pc:spChg chg="add del mod">
          <ac:chgData name="Hanna Swaczyna" userId="72584e96-7e2f-4837-ba77-3f0ace4d1a30" providerId="ADAL" clId="{E1AA9BFD-1074-1649-9BDC-72A953293B03}" dt="2023-04-13T07:10:58.195" v="95"/>
          <ac:spMkLst>
            <pc:docMk/>
            <pc:sldMk cId="357918188" sldId="311"/>
            <ac:spMk id="4" creationId="{F98D4195-4D80-7C4D-20F6-79BCDE5B278C}"/>
          </ac:spMkLst>
        </pc:spChg>
        <pc:grpChg chg="del">
          <ac:chgData name="Hanna Swaczyna" userId="72584e96-7e2f-4837-ba77-3f0ace4d1a30" providerId="ADAL" clId="{E1AA9BFD-1074-1649-9BDC-72A953293B03}" dt="2023-04-13T07:10:28.458" v="89" actId="478"/>
          <ac:grpSpMkLst>
            <pc:docMk/>
            <pc:sldMk cId="357918188" sldId="311"/>
            <ac:grpSpMk id="9" creationId="{FC98760F-53D2-7E4B-B5F5-38B03923F391}"/>
          </ac:grpSpMkLst>
        </pc:grpChg>
        <pc:picChg chg="add del mod">
          <ac:chgData name="Hanna Swaczyna" userId="72584e96-7e2f-4837-ba77-3f0ace4d1a30" providerId="ADAL" clId="{E1AA9BFD-1074-1649-9BDC-72A953293B03}" dt="2023-04-13T07:10:22.930" v="88"/>
          <ac:picMkLst>
            <pc:docMk/>
            <pc:sldMk cId="357918188" sldId="311"/>
            <ac:picMk id="2" creationId="{55D937FC-5520-B976-F545-84D0C380FD79}"/>
          </ac:picMkLst>
        </pc:picChg>
        <pc:picChg chg="add mod">
          <ac:chgData name="Hanna Swaczyna" userId="72584e96-7e2f-4837-ba77-3f0ace4d1a30" providerId="ADAL" clId="{E1AA9BFD-1074-1649-9BDC-72A953293B03}" dt="2023-04-13T09:51:56.779" v="1230" actId="1038"/>
          <ac:picMkLst>
            <pc:docMk/>
            <pc:sldMk cId="357918188" sldId="311"/>
            <ac:picMk id="2" creationId="{F536717D-A330-EB57-FEF5-858F93B8F08B}"/>
          </ac:picMkLst>
        </pc:picChg>
        <pc:picChg chg="add mod">
          <ac:chgData name="Hanna Swaczyna" userId="72584e96-7e2f-4837-ba77-3f0ace4d1a30" providerId="ADAL" clId="{E1AA9BFD-1074-1649-9BDC-72A953293B03}" dt="2023-04-13T09:56:15.731" v="1332" actId="962"/>
          <ac:picMkLst>
            <pc:docMk/>
            <pc:sldMk cId="357918188" sldId="311"/>
            <ac:picMk id="3" creationId="{23C45D91-0E85-48C6-B2CD-7D3F5182EE31}"/>
          </ac:picMkLst>
        </pc:picChg>
        <pc:picChg chg="add del mod">
          <ac:chgData name="Hanna Swaczyna" userId="72584e96-7e2f-4837-ba77-3f0ace4d1a30" providerId="ADAL" clId="{E1AA9BFD-1074-1649-9BDC-72A953293B03}" dt="2023-04-13T07:11:28.957" v="98" actId="478"/>
          <ac:picMkLst>
            <pc:docMk/>
            <pc:sldMk cId="357918188" sldId="311"/>
            <ac:picMk id="3" creationId="{6D30DA8D-6FC3-58CF-3B63-4FB8EEE64368}"/>
          </ac:picMkLst>
        </pc:picChg>
        <pc:picChg chg="add del mod">
          <ac:chgData name="Hanna Swaczyna" userId="72584e96-7e2f-4837-ba77-3f0ace4d1a30" providerId="ADAL" clId="{E1AA9BFD-1074-1649-9BDC-72A953293B03}" dt="2023-04-13T09:51:31.407" v="1215" actId="478"/>
          <ac:picMkLst>
            <pc:docMk/>
            <pc:sldMk cId="357918188" sldId="311"/>
            <ac:picMk id="5" creationId="{937785FD-24AE-F563-468D-10C4703BE104}"/>
          </ac:picMkLst>
        </pc:picChg>
      </pc:sldChg>
      <pc:sldChg chg="addSp delSp modSp mod">
        <pc:chgData name="Hanna Swaczyna" userId="72584e96-7e2f-4837-ba77-3f0ace4d1a30" providerId="ADAL" clId="{E1AA9BFD-1074-1649-9BDC-72A953293B03}" dt="2023-04-13T09:56:19.354" v="1335" actId="478"/>
        <pc:sldMkLst>
          <pc:docMk/>
          <pc:sldMk cId="2236132166" sldId="312"/>
        </pc:sldMkLst>
        <pc:spChg chg="add del mod">
          <ac:chgData name="Hanna Swaczyna" userId="72584e96-7e2f-4837-ba77-3f0ace4d1a30" providerId="ADAL" clId="{E1AA9BFD-1074-1649-9BDC-72A953293B03}" dt="2023-04-13T09:56:19.354" v="1335" actId="478"/>
          <ac:spMkLst>
            <pc:docMk/>
            <pc:sldMk cId="2236132166" sldId="312"/>
            <ac:spMk id="5" creationId="{2C6DB7A0-48A3-0589-0D3E-A3565A227410}"/>
          </ac:spMkLst>
        </pc:spChg>
        <pc:grpChg chg="del">
          <ac:chgData name="Hanna Swaczyna" userId="72584e96-7e2f-4837-ba77-3f0ace4d1a30" providerId="ADAL" clId="{E1AA9BFD-1074-1649-9BDC-72A953293B03}" dt="2023-04-13T07:12:18.267" v="150" actId="478"/>
          <ac:grpSpMkLst>
            <pc:docMk/>
            <pc:sldMk cId="2236132166" sldId="312"/>
            <ac:grpSpMk id="9" creationId="{FC98760F-53D2-7E4B-B5F5-38B03923F391}"/>
          </ac:grpSpMkLst>
        </pc:grpChg>
        <pc:picChg chg="add del mod">
          <ac:chgData name="Hanna Swaczyna" userId="72584e96-7e2f-4837-ba77-3f0ace4d1a30" providerId="ADAL" clId="{E1AA9BFD-1074-1649-9BDC-72A953293B03}" dt="2023-04-13T09:52:03.670" v="1232" actId="478"/>
          <ac:picMkLst>
            <pc:docMk/>
            <pc:sldMk cId="2236132166" sldId="312"/>
            <ac:picMk id="2" creationId="{7BD82E6E-3800-A4B9-C6D6-442DACD80577}"/>
          </ac:picMkLst>
        </pc:picChg>
        <pc:picChg chg="add mod">
          <ac:chgData name="Hanna Swaczyna" userId="72584e96-7e2f-4837-ba77-3f0ace4d1a30" providerId="ADAL" clId="{E1AA9BFD-1074-1649-9BDC-72A953293B03}" dt="2023-04-13T09:52:24.859" v="1239" actId="1076"/>
          <ac:picMkLst>
            <pc:docMk/>
            <pc:sldMk cId="2236132166" sldId="312"/>
            <ac:picMk id="3" creationId="{A825591D-7FA7-42EC-62E2-04271237CCB8}"/>
          </ac:picMkLst>
        </pc:picChg>
        <pc:picChg chg="add mod">
          <ac:chgData name="Hanna Swaczyna" userId="72584e96-7e2f-4837-ba77-3f0ace4d1a30" providerId="ADAL" clId="{E1AA9BFD-1074-1649-9BDC-72A953293B03}" dt="2023-04-13T09:56:17.870" v="1334" actId="962"/>
          <ac:picMkLst>
            <pc:docMk/>
            <pc:sldMk cId="2236132166" sldId="312"/>
            <ac:picMk id="4" creationId="{3D8FF186-4E9B-B739-0D47-5F7125276F64}"/>
          </ac:picMkLst>
        </pc:picChg>
      </pc:sldChg>
      <pc:sldChg chg="addSp delSp modSp mod">
        <pc:chgData name="Hanna Swaczyna" userId="72584e96-7e2f-4837-ba77-3f0ace4d1a30" providerId="ADAL" clId="{E1AA9BFD-1074-1649-9BDC-72A953293B03}" dt="2023-04-13T09:56:23.811" v="1338" actId="478"/>
        <pc:sldMkLst>
          <pc:docMk/>
          <pc:sldMk cId="2312505686" sldId="313"/>
        </pc:sldMkLst>
        <pc:spChg chg="add del mod">
          <ac:chgData name="Hanna Swaczyna" userId="72584e96-7e2f-4837-ba77-3f0ace4d1a30" providerId="ADAL" clId="{E1AA9BFD-1074-1649-9BDC-72A953293B03}" dt="2023-04-13T09:56:23.811" v="1338" actId="478"/>
          <ac:spMkLst>
            <pc:docMk/>
            <pc:sldMk cId="2312505686" sldId="313"/>
            <ac:spMk id="5" creationId="{ECFF11FC-D800-7D73-39D0-7987A25E061E}"/>
          </ac:spMkLst>
        </pc:spChg>
        <pc:grpChg chg="del">
          <ac:chgData name="Hanna Swaczyna" userId="72584e96-7e2f-4837-ba77-3f0ace4d1a30" providerId="ADAL" clId="{E1AA9BFD-1074-1649-9BDC-72A953293B03}" dt="2023-04-13T07:12:38.941" v="194" actId="478"/>
          <ac:grpSpMkLst>
            <pc:docMk/>
            <pc:sldMk cId="2312505686" sldId="313"/>
            <ac:grpSpMk id="9" creationId="{FC98760F-53D2-7E4B-B5F5-38B03923F391}"/>
          </ac:grpSpMkLst>
        </pc:grpChg>
        <pc:picChg chg="add del mod">
          <ac:chgData name="Hanna Swaczyna" userId="72584e96-7e2f-4837-ba77-3f0ace4d1a30" providerId="ADAL" clId="{E1AA9BFD-1074-1649-9BDC-72A953293B03}" dt="2023-04-13T09:52:28.935" v="1240" actId="478"/>
          <ac:picMkLst>
            <pc:docMk/>
            <pc:sldMk cId="2312505686" sldId="313"/>
            <ac:picMk id="2" creationId="{5109E731-1023-379A-6243-43AA53A38D7D}"/>
          </ac:picMkLst>
        </pc:picChg>
        <pc:picChg chg="add mod">
          <ac:chgData name="Hanna Swaczyna" userId="72584e96-7e2f-4837-ba77-3f0ace4d1a30" providerId="ADAL" clId="{E1AA9BFD-1074-1649-9BDC-72A953293B03}" dt="2023-04-13T09:52:47.561" v="1245" actId="1076"/>
          <ac:picMkLst>
            <pc:docMk/>
            <pc:sldMk cId="2312505686" sldId="313"/>
            <ac:picMk id="3" creationId="{E6A4600D-4A7A-EB12-C58D-95EDEDE57BF3}"/>
          </ac:picMkLst>
        </pc:picChg>
        <pc:picChg chg="add mod">
          <ac:chgData name="Hanna Swaczyna" userId="72584e96-7e2f-4837-ba77-3f0ace4d1a30" providerId="ADAL" clId="{E1AA9BFD-1074-1649-9BDC-72A953293B03}" dt="2023-04-13T09:56:22.171" v="1337" actId="962"/>
          <ac:picMkLst>
            <pc:docMk/>
            <pc:sldMk cId="2312505686" sldId="313"/>
            <ac:picMk id="4" creationId="{DEDE5E5A-3778-AFE8-DFC7-52BEC9DE5141}"/>
          </ac:picMkLst>
        </pc:picChg>
      </pc:sldChg>
      <pc:sldChg chg="addSp delSp modSp mod">
        <pc:chgData name="Hanna Swaczyna" userId="72584e96-7e2f-4837-ba77-3f0ace4d1a30" providerId="ADAL" clId="{E1AA9BFD-1074-1649-9BDC-72A953293B03}" dt="2023-04-13T09:56:29.200" v="1341" actId="962"/>
        <pc:sldMkLst>
          <pc:docMk/>
          <pc:sldMk cId="2021797570" sldId="314"/>
        </pc:sldMkLst>
        <pc:spChg chg="add del mod">
          <ac:chgData name="Hanna Swaczyna" userId="72584e96-7e2f-4837-ba77-3f0ace4d1a30" providerId="ADAL" clId="{E1AA9BFD-1074-1649-9BDC-72A953293B03}" dt="2023-04-13T09:56:27.502" v="1339" actId="478"/>
          <ac:spMkLst>
            <pc:docMk/>
            <pc:sldMk cId="2021797570" sldId="314"/>
            <ac:spMk id="5" creationId="{BE86BA16-9205-575A-960E-F32F794F5CFA}"/>
          </ac:spMkLst>
        </pc:spChg>
        <pc:grpChg chg="del">
          <ac:chgData name="Hanna Swaczyna" userId="72584e96-7e2f-4837-ba77-3f0ace4d1a30" providerId="ADAL" clId="{E1AA9BFD-1074-1649-9BDC-72A953293B03}" dt="2023-04-13T07:13:05.538" v="243" actId="478"/>
          <ac:grpSpMkLst>
            <pc:docMk/>
            <pc:sldMk cId="2021797570" sldId="314"/>
            <ac:grpSpMk id="9" creationId="{FC98760F-53D2-7E4B-B5F5-38B03923F391}"/>
          </ac:grpSpMkLst>
        </pc:grpChg>
        <pc:picChg chg="add del mod">
          <ac:chgData name="Hanna Swaczyna" userId="72584e96-7e2f-4837-ba77-3f0ace4d1a30" providerId="ADAL" clId="{E1AA9BFD-1074-1649-9BDC-72A953293B03}" dt="2023-04-13T09:52:53.845" v="1246" actId="478"/>
          <ac:picMkLst>
            <pc:docMk/>
            <pc:sldMk cId="2021797570" sldId="314"/>
            <ac:picMk id="2" creationId="{31C01E6D-FF9B-7F7F-46D0-3753C448527B}"/>
          </ac:picMkLst>
        </pc:picChg>
        <pc:picChg chg="add mod">
          <ac:chgData name="Hanna Swaczyna" userId="72584e96-7e2f-4837-ba77-3f0ace4d1a30" providerId="ADAL" clId="{E1AA9BFD-1074-1649-9BDC-72A953293B03}" dt="2023-04-13T09:53:10.454" v="1252" actId="1076"/>
          <ac:picMkLst>
            <pc:docMk/>
            <pc:sldMk cId="2021797570" sldId="314"/>
            <ac:picMk id="3" creationId="{671F9714-95DD-8E00-AE3E-FCB78356F5E9}"/>
          </ac:picMkLst>
        </pc:picChg>
        <pc:picChg chg="add mod">
          <ac:chgData name="Hanna Swaczyna" userId="72584e96-7e2f-4837-ba77-3f0ace4d1a30" providerId="ADAL" clId="{E1AA9BFD-1074-1649-9BDC-72A953293B03}" dt="2023-04-13T09:56:29.200" v="1341" actId="962"/>
          <ac:picMkLst>
            <pc:docMk/>
            <pc:sldMk cId="2021797570" sldId="314"/>
            <ac:picMk id="4" creationId="{944646F9-4A8F-2988-216D-C2E5558E7DDC}"/>
          </ac:picMkLst>
        </pc:picChg>
      </pc:sldChg>
      <pc:sldChg chg="addSp delSp modSp mod">
        <pc:chgData name="Hanna Swaczyna" userId="72584e96-7e2f-4837-ba77-3f0ace4d1a30" providerId="ADAL" clId="{E1AA9BFD-1074-1649-9BDC-72A953293B03}" dt="2023-04-13T09:56:32.651" v="1344" actId="478"/>
        <pc:sldMkLst>
          <pc:docMk/>
          <pc:sldMk cId="3041767473" sldId="315"/>
        </pc:sldMkLst>
        <pc:spChg chg="add del mod">
          <ac:chgData name="Hanna Swaczyna" userId="72584e96-7e2f-4837-ba77-3f0ace4d1a30" providerId="ADAL" clId="{E1AA9BFD-1074-1649-9BDC-72A953293B03}" dt="2023-04-13T09:56:32.651" v="1344" actId="478"/>
          <ac:spMkLst>
            <pc:docMk/>
            <pc:sldMk cId="3041767473" sldId="315"/>
            <ac:spMk id="6" creationId="{1AC9C24A-88C6-B8CA-65D0-FAD86C4D73D3}"/>
          </ac:spMkLst>
        </pc:spChg>
        <pc:grpChg chg="del">
          <ac:chgData name="Hanna Swaczyna" userId="72584e96-7e2f-4837-ba77-3f0ace4d1a30" providerId="ADAL" clId="{E1AA9BFD-1074-1649-9BDC-72A953293B03}" dt="2023-04-13T07:13:43.533" v="289" actId="478"/>
          <ac:grpSpMkLst>
            <pc:docMk/>
            <pc:sldMk cId="3041767473" sldId="315"/>
            <ac:grpSpMk id="9" creationId="{FC98760F-53D2-7E4B-B5F5-38B03923F391}"/>
          </ac:grpSpMkLst>
        </pc:grpChg>
        <pc:picChg chg="add del mod">
          <ac:chgData name="Hanna Swaczyna" userId="72584e96-7e2f-4837-ba77-3f0ace4d1a30" providerId="ADAL" clId="{E1AA9BFD-1074-1649-9BDC-72A953293B03}" dt="2023-04-13T09:53:14.793" v="1253" actId="478"/>
          <ac:picMkLst>
            <pc:docMk/>
            <pc:sldMk cId="3041767473" sldId="315"/>
            <ac:picMk id="2" creationId="{FE5B2807-E27B-D809-8723-0C963160650B}"/>
          </ac:picMkLst>
        </pc:picChg>
        <pc:picChg chg="add mod">
          <ac:chgData name="Hanna Swaczyna" userId="72584e96-7e2f-4837-ba77-3f0ace4d1a30" providerId="ADAL" clId="{E1AA9BFD-1074-1649-9BDC-72A953293B03}" dt="2023-04-13T09:53:40.908" v="1258" actId="1076"/>
          <ac:picMkLst>
            <pc:docMk/>
            <pc:sldMk cId="3041767473" sldId="315"/>
            <ac:picMk id="4" creationId="{C876F51A-CB9E-02B4-2531-DF4D74AFC1C5}"/>
          </ac:picMkLst>
        </pc:picChg>
        <pc:picChg chg="add mod">
          <ac:chgData name="Hanna Swaczyna" userId="72584e96-7e2f-4837-ba77-3f0ace4d1a30" providerId="ADAL" clId="{E1AA9BFD-1074-1649-9BDC-72A953293B03}" dt="2023-04-13T09:56:31.619" v="1343" actId="962"/>
          <ac:picMkLst>
            <pc:docMk/>
            <pc:sldMk cId="3041767473" sldId="315"/>
            <ac:picMk id="5" creationId="{9417A000-A059-6A10-F450-1CC45BAA32EC}"/>
          </ac:picMkLst>
        </pc:picChg>
      </pc:sldChg>
      <pc:sldChg chg="addSp delSp modSp mod">
        <pc:chgData name="Hanna Swaczyna" userId="72584e96-7e2f-4837-ba77-3f0ace4d1a30" providerId="ADAL" clId="{E1AA9BFD-1074-1649-9BDC-72A953293B03}" dt="2023-04-13T09:56:36.671" v="1347" actId="962"/>
        <pc:sldMkLst>
          <pc:docMk/>
          <pc:sldMk cId="902694188" sldId="316"/>
        </pc:sldMkLst>
        <pc:spChg chg="add del mod">
          <ac:chgData name="Hanna Swaczyna" userId="72584e96-7e2f-4837-ba77-3f0ace4d1a30" providerId="ADAL" clId="{E1AA9BFD-1074-1649-9BDC-72A953293B03}" dt="2023-04-13T09:56:35.035" v="1345" actId="478"/>
          <ac:spMkLst>
            <pc:docMk/>
            <pc:sldMk cId="902694188" sldId="316"/>
            <ac:spMk id="6" creationId="{9FAA386E-3EC4-6875-D7BB-D1A9F3E17BF8}"/>
          </ac:spMkLst>
        </pc:spChg>
        <pc:grpChg chg="del">
          <ac:chgData name="Hanna Swaczyna" userId="72584e96-7e2f-4837-ba77-3f0ace4d1a30" providerId="ADAL" clId="{E1AA9BFD-1074-1649-9BDC-72A953293B03}" dt="2023-04-13T07:14:16.148" v="337" actId="478"/>
          <ac:grpSpMkLst>
            <pc:docMk/>
            <pc:sldMk cId="902694188" sldId="316"/>
            <ac:grpSpMk id="9" creationId="{FC98760F-53D2-7E4B-B5F5-38B03923F391}"/>
          </ac:grpSpMkLst>
        </pc:grpChg>
        <pc:picChg chg="add del mod">
          <ac:chgData name="Hanna Swaczyna" userId="72584e96-7e2f-4837-ba77-3f0ace4d1a30" providerId="ADAL" clId="{E1AA9BFD-1074-1649-9BDC-72A953293B03}" dt="2023-04-13T09:53:44.020" v="1259" actId="478"/>
          <ac:picMkLst>
            <pc:docMk/>
            <pc:sldMk cId="902694188" sldId="316"/>
            <ac:picMk id="2" creationId="{AED4B975-2796-B4AB-CC3C-1A933602E4C0}"/>
          </ac:picMkLst>
        </pc:picChg>
        <pc:picChg chg="add mod">
          <ac:chgData name="Hanna Swaczyna" userId="72584e96-7e2f-4837-ba77-3f0ace4d1a30" providerId="ADAL" clId="{E1AA9BFD-1074-1649-9BDC-72A953293B03}" dt="2023-04-13T09:53:59.517" v="1263" actId="1076"/>
          <ac:picMkLst>
            <pc:docMk/>
            <pc:sldMk cId="902694188" sldId="316"/>
            <ac:picMk id="4" creationId="{7FF729C8-B85D-CB48-DDBB-2D7C8C9EB5BB}"/>
          </ac:picMkLst>
        </pc:picChg>
        <pc:picChg chg="add mod">
          <ac:chgData name="Hanna Swaczyna" userId="72584e96-7e2f-4837-ba77-3f0ace4d1a30" providerId="ADAL" clId="{E1AA9BFD-1074-1649-9BDC-72A953293B03}" dt="2023-04-13T09:56:36.671" v="1347" actId="962"/>
          <ac:picMkLst>
            <pc:docMk/>
            <pc:sldMk cId="902694188" sldId="316"/>
            <ac:picMk id="5" creationId="{A38DA224-83FD-C034-F559-A8F225A22F1F}"/>
          </ac:picMkLst>
        </pc:picChg>
      </pc:sldChg>
      <pc:sldChg chg="addSp delSp modSp mod">
        <pc:chgData name="Hanna Swaczyna" userId="72584e96-7e2f-4837-ba77-3f0ace4d1a30" providerId="ADAL" clId="{E1AA9BFD-1074-1649-9BDC-72A953293B03}" dt="2023-04-13T09:56:46.337" v="1350" actId="478"/>
        <pc:sldMkLst>
          <pc:docMk/>
          <pc:sldMk cId="3311278576" sldId="317"/>
        </pc:sldMkLst>
        <pc:spChg chg="add del mod">
          <ac:chgData name="Hanna Swaczyna" userId="72584e96-7e2f-4837-ba77-3f0ace4d1a30" providerId="ADAL" clId="{E1AA9BFD-1074-1649-9BDC-72A953293B03}" dt="2023-04-13T09:56:46.337" v="1350" actId="478"/>
          <ac:spMkLst>
            <pc:docMk/>
            <pc:sldMk cId="3311278576" sldId="317"/>
            <ac:spMk id="6" creationId="{1BA83345-F790-8AF8-6416-5B88D2090FAD}"/>
          </ac:spMkLst>
        </pc:spChg>
        <pc:grpChg chg="del">
          <ac:chgData name="Hanna Swaczyna" userId="72584e96-7e2f-4837-ba77-3f0ace4d1a30" providerId="ADAL" clId="{E1AA9BFD-1074-1649-9BDC-72A953293B03}" dt="2023-04-13T07:14:43.006" v="389" actId="478"/>
          <ac:grpSpMkLst>
            <pc:docMk/>
            <pc:sldMk cId="3311278576" sldId="317"/>
            <ac:grpSpMk id="9" creationId="{FC98760F-53D2-7E4B-B5F5-38B03923F391}"/>
          </ac:grpSpMkLst>
        </pc:grpChg>
        <pc:picChg chg="add del mod">
          <ac:chgData name="Hanna Swaczyna" userId="72584e96-7e2f-4837-ba77-3f0ace4d1a30" providerId="ADAL" clId="{E1AA9BFD-1074-1649-9BDC-72A953293B03}" dt="2023-04-13T09:54:02.515" v="1264" actId="478"/>
          <ac:picMkLst>
            <pc:docMk/>
            <pc:sldMk cId="3311278576" sldId="317"/>
            <ac:picMk id="2" creationId="{FDB08942-2135-8A96-AD91-06FAAB5F0FC9}"/>
          </ac:picMkLst>
        </pc:picChg>
        <pc:picChg chg="add mod">
          <ac:chgData name="Hanna Swaczyna" userId="72584e96-7e2f-4837-ba77-3f0ace4d1a30" providerId="ADAL" clId="{E1AA9BFD-1074-1649-9BDC-72A953293B03}" dt="2023-04-13T09:54:13.724" v="1268" actId="1076"/>
          <ac:picMkLst>
            <pc:docMk/>
            <pc:sldMk cId="3311278576" sldId="317"/>
            <ac:picMk id="4" creationId="{9772D53F-7B22-F4BF-292F-1A718F4F09FF}"/>
          </ac:picMkLst>
        </pc:picChg>
        <pc:picChg chg="add mod">
          <ac:chgData name="Hanna Swaczyna" userId="72584e96-7e2f-4837-ba77-3f0ace4d1a30" providerId="ADAL" clId="{E1AA9BFD-1074-1649-9BDC-72A953293B03}" dt="2023-04-13T09:56:45.076" v="1349" actId="962"/>
          <ac:picMkLst>
            <pc:docMk/>
            <pc:sldMk cId="3311278576" sldId="317"/>
            <ac:picMk id="5" creationId="{E581AE0D-DE18-40C3-9ED9-C2A41ACB3799}"/>
          </ac:picMkLst>
        </pc:picChg>
      </pc:sldChg>
      <pc:sldChg chg="addSp delSp modSp mod">
        <pc:chgData name="Hanna Swaczyna" userId="72584e96-7e2f-4837-ba77-3f0ace4d1a30" providerId="ADAL" clId="{E1AA9BFD-1074-1649-9BDC-72A953293B03}" dt="2023-04-13T09:56:50.022" v="1353" actId="478"/>
        <pc:sldMkLst>
          <pc:docMk/>
          <pc:sldMk cId="4093608899" sldId="318"/>
        </pc:sldMkLst>
        <pc:spChg chg="add del mod">
          <ac:chgData name="Hanna Swaczyna" userId="72584e96-7e2f-4837-ba77-3f0ace4d1a30" providerId="ADAL" clId="{E1AA9BFD-1074-1649-9BDC-72A953293B03}" dt="2023-04-13T09:56:50.022" v="1353" actId="478"/>
          <ac:spMkLst>
            <pc:docMk/>
            <pc:sldMk cId="4093608899" sldId="318"/>
            <ac:spMk id="5" creationId="{ACA1DAD5-3300-9D64-80C9-2AC4C290FBFE}"/>
          </ac:spMkLst>
        </pc:spChg>
        <pc:grpChg chg="del">
          <ac:chgData name="Hanna Swaczyna" userId="72584e96-7e2f-4837-ba77-3f0ace4d1a30" providerId="ADAL" clId="{E1AA9BFD-1074-1649-9BDC-72A953293B03}" dt="2023-04-13T07:15:06.945" v="438" actId="478"/>
          <ac:grpSpMkLst>
            <pc:docMk/>
            <pc:sldMk cId="4093608899" sldId="318"/>
            <ac:grpSpMk id="9" creationId="{FC98760F-53D2-7E4B-B5F5-38B03923F391}"/>
          </ac:grpSpMkLst>
        </pc:grpChg>
        <pc:picChg chg="add del mod">
          <ac:chgData name="Hanna Swaczyna" userId="72584e96-7e2f-4837-ba77-3f0ace4d1a30" providerId="ADAL" clId="{E1AA9BFD-1074-1649-9BDC-72A953293B03}" dt="2023-04-13T09:54:21.393" v="1269" actId="478"/>
          <ac:picMkLst>
            <pc:docMk/>
            <pc:sldMk cId="4093608899" sldId="318"/>
            <ac:picMk id="2" creationId="{09874AD3-63D3-F044-EFCC-10826F8FFD7D}"/>
          </ac:picMkLst>
        </pc:picChg>
        <pc:picChg chg="add mod">
          <ac:chgData name="Hanna Swaczyna" userId="72584e96-7e2f-4837-ba77-3f0ace4d1a30" providerId="ADAL" clId="{E1AA9BFD-1074-1649-9BDC-72A953293B03}" dt="2023-04-13T09:54:39.161" v="1274" actId="1076"/>
          <ac:picMkLst>
            <pc:docMk/>
            <pc:sldMk cId="4093608899" sldId="318"/>
            <ac:picMk id="3" creationId="{466D3D05-1AC6-6358-823B-8DFB5D95F1A6}"/>
          </ac:picMkLst>
        </pc:picChg>
        <pc:picChg chg="add mod">
          <ac:chgData name="Hanna Swaczyna" userId="72584e96-7e2f-4837-ba77-3f0ace4d1a30" providerId="ADAL" clId="{E1AA9BFD-1074-1649-9BDC-72A953293B03}" dt="2023-04-13T09:56:48.866" v="1352" actId="962"/>
          <ac:picMkLst>
            <pc:docMk/>
            <pc:sldMk cId="4093608899" sldId="318"/>
            <ac:picMk id="4" creationId="{136353A9-3015-DAB4-22F7-E784788E0C41}"/>
          </ac:picMkLst>
        </pc:picChg>
      </pc:sldChg>
      <pc:sldChg chg="addSp delSp modSp mod">
        <pc:chgData name="Hanna Swaczyna" userId="72584e96-7e2f-4837-ba77-3f0ace4d1a30" providerId="ADAL" clId="{E1AA9BFD-1074-1649-9BDC-72A953293B03}" dt="2023-04-13T09:56:54.466" v="1356" actId="962"/>
        <pc:sldMkLst>
          <pc:docMk/>
          <pc:sldMk cId="77459048" sldId="319"/>
        </pc:sldMkLst>
        <pc:spChg chg="add del mod">
          <ac:chgData name="Hanna Swaczyna" userId="72584e96-7e2f-4837-ba77-3f0ace4d1a30" providerId="ADAL" clId="{E1AA9BFD-1074-1649-9BDC-72A953293B03}" dt="2023-04-13T09:56:52.907" v="1354" actId="478"/>
          <ac:spMkLst>
            <pc:docMk/>
            <pc:sldMk cId="77459048" sldId="319"/>
            <ac:spMk id="6" creationId="{1B9C0B38-D767-FA41-1BA4-ABF92C79A5F0}"/>
          </ac:spMkLst>
        </pc:spChg>
        <pc:grpChg chg="del">
          <ac:chgData name="Hanna Swaczyna" userId="72584e96-7e2f-4837-ba77-3f0ace4d1a30" providerId="ADAL" clId="{E1AA9BFD-1074-1649-9BDC-72A953293B03}" dt="2023-04-13T07:15:36.242" v="497" actId="478"/>
          <ac:grpSpMkLst>
            <pc:docMk/>
            <pc:sldMk cId="77459048" sldId="319"/>
            <ac:grpSpMk id="9" creationId="{FC98760F-53D2-7E4B-B5F5-38B03923F391}"/>
          </ac:grpSpMkLst>
        </pc:grpChg>
        <pc:picChg chg="add del mod">
          <ac:chgData name="Hanna Swaczyna" userId="72584e96-7e2f-4837-ba77-3f0ace4d1a30" providerId="ADAL" clId="{E1AA9BFD-1074-1649-9BDC-72A953293B03}" dt="2023-04-13T09:54:43.187" v="1275" actId="478"/>
          <ac:picMkLst>
            <pc:docMk/>
            <pc:sldMk cId="77459048" sldId="319"/>
            <ac:picMk id="2" creationId="{8610D1B3-BCFB-C0EC-A7A3-E206F6237312}"/>
          </ac:picMkLst>
        </pc:picChg>
        <pc:picChg chg="add mod">
          <ac:chgData name="Hanna Swaczyna" userId="72584e96-7e2f-4837-ba77-3f0ace4d1a30" providerId="ADAL" clId="{E1AA9BFD-1074-1649-9BDC-72A953293B03}" dt="2023-04-13T09:55:00.626" v="1285" actId="1037"/>
          <ac:picMkLst>
            <pc:docMk/>
            <pc:sldMk cId="77459048" sldId="319"/>
            <ac:picMk id="4" creationId="{0F93CCC2-0D23-0EDA-EC64-46BBC9507353}"/>
          </ac:picMkLst>
        </pc:picChg>
        <pc:picChg chg="add mod">
          <ac:chgData name="Hanna Swaczyna" userId="72584e96-7e2f-4837-ba77-3f0ace4d1a30" providerId="ADAL" clId="{E1AA9BFD-1074-1649-9BDC-72A953293B03}" dt="2023-04-13T09:56:54.466" v="1356" actId="962"/>
          <ac:picMkLst>
            <pc:docMk/>
            <pc:sldMk cId="77459048" sldId="319"/>
            <ac:picMk id="5" creationId="{27F7DE39-8422-3F2C-C994-A51EBE04C1DE}"/>
          </ac:picMkLst>
        </pc:picChg>
      </pc:sldChg>
      <pc:sldChg chg="addSp delSp modSp mod">
        <pc:chgData name="Hanna Swaczyna" userId="72584e96-7e2f-4837-ba77-3f0ace4d1a30" providerId="ADAL" clId="{E1AA9BFD-1074-1649-9BDC-72A953293B03}" dt="2023-04-13T09:57:01.528" v="1359" actId="478"/>
        <pc:sldMkLst>
          <pc:docMk/>
          <pc:sldMk cId="2567964685" sldId="320"/>
        </pc:sldMkLst>
        <pc:spChg chg="add del mod">
          <ac:chgData name="Hanna Swaczyna" userId="72584e96-7e2f-4837-ba77-3f0ace4d1a30" providerId="ADAL" clId="{E1AA9BFD-1074-1649-9BDC-72A953293B03}" dt="2023-04-13T09:57:01.528" v="1359" actId="478"/>
          <ac:spMkLst>
            <pc:docMk/>
            <pc:sldMk cId="2567964685" sldId="320"/>
            <ac:spMk id="4" creationId="{9D2C3F4B-3EFA-FCFF-BCCD-62CE9DC48558}"/>
          </ac:spMkLst>
        </pc:spChg>
        <pc:grpChg chg="del">
          <ac:chgData name="Hanna Swaczyna" userId="72584e96-7e2f-4837-ba77-3f0ace4d1a30" providerId="ADAL" clId="{E1AA9BFD-1074-1649-9BDC-72A953293B03}" dt="2023-04-13T09:55:06.143" v="1286" actId="478"/>
          <ac:grpSpMkLst>
            <pc:docMk/>
            <pc:sldMk cId="2567964685" sldId="320"/>
            <ac:grpSpMk id="9" creationId="{FC98760F-53D2-7E4B-B5F5-38B03923F391}"/>
          </ac:grpSpMkLst>
        </pc:grpChg>
        <pc:picChg chg="add mod">
          <ac:chgData name="Hanna Swaczyna" userId="72584e96-7e2f-4837-ba77-3f0ace4d1a30" providerId="ADAL" clId="{E1AA9BFD-1074-1649-9BDC-72A953293B03}" dt="2023-04-13T09:55:26.547" v="1296" actId="1076"/>
          <ac:picMkLst>
            <pc:docMk/>
            <pc:sldMk cId="2567964685" sldId="320"/>
            <ac:picMk id="2" creationId="{7990CC5F-9EDE-5D5B-FEC1-DF91A71DC1D9}"/>
          </ac:picMkLst>
        </pc:picChg>
        <pc:picChg chg="add mod">
          <ac:chgData name="Hanna Swaczyna" userId="72584e96-7e2f-4837-ba77-3f0ace4d1a30" providerId="ADAL" clId="{E1AA9BFD-1074-1649-9BDC-72A953293B03}" dt="2023-04-13T09:56:58.361" v="1358" actId="962"/>
          <ac:picMkLst>
            <pc:docMk/>
            <pc:sldMk cId="2567964685" sldId="320"/>
            <ac:picMk id="3" creationId="{42131E62-42B0-C685-90B8-D14789A98B3F}"/>
          </ac:picMkLst>
        </pc:picChg>
      </pc:sldChg>
      <pc:sldChg chg="addSp delSp modSp mod">
        <pc:chgData name="Hanna Swaczyna" userId="72584e96-7e2f-4837-ba77-3f0ace4d1a30" providerId="ADAL" clId="{E1AA9BFD-1074-1649-9BDC-72A953293B03}" dt="2023-04-13T09:57:07.280" v="1362" actId="478"/>
        <pc:sldMkLst>
          <pc:docMk/>
          <pc:sldMk cId="940017171" sldId="321"/>
        </pc:sldMkLst>
        <pc:spChg chg="add del mod">
          <ac:chgData name="Hanna Swaczyna" userId="72584e96-7e2f-4837-ba77-3f0ace4d1a30" providerId="ADAL" clId="{E1AA9BFD-1074-1649-9BDC-72A953293B03}" dt="2023-04-13T09:57:07.280" v="1362" actId="478"/>
          <ac:spMkLst>
            <pc:docMk/>
            <pc:sldMk cId="940017171" sldId="321"/>
            <ac:spMk id="5" creationId="{19321305-3029-B238-3555-202F759FDC2C}"/>
          </ac:spMkLst>
        </pc:spChg>
        <pc:grpChg chg="del">
          <ac:chgData name="Hanna Swaczyna" userId="72584e96-7e2f-4837-ba77-3f0ace4d1a30" providerId="ADAL" clId="{E1AA9BFD-1074-1649-9BDC-72A953293B03}" dt="2023-04-13T07:16:06.200" v="544" actId="478"/>
          <ac:grpSpMkLst>
            <pc:docMk/>
            <pc:sldMk cId="940017171" sldId="321"/>
            <ac:grpSpMk id="9" creationId="{FC98760F-53D2-7E4B-B5F5-38B03923F391}"/>
          </ac:grpSpMkLst>
        </pc:grpChg>
        <pc:picChg chg="add del mod">
          <ac:chgData name="Hanna Swaczyna" userId="72584e96-7e2f-4837-ba77-3f0ace4d1a30" providerId="ADAL" clId="{E1AA9BFD-1074-1649-9BDC-72A953293B03}" dt="2023-04-13T09:55:30.477" v="1297" actId="478"/>
          <ac:picMkLst>
            <pc:docMk/>
            <pc:sldMk cId="940017171" sldId="321"/>
            <ac:picMk id="2" creationId="{08CA4D26-A037-17A9-09A0-3B93D173C3C4}"/>
          </ac:picMkLst>
        </pc:picChg>
        <pc:picChg chg="add mod">
          <ac:chgData name="Hanna Swaczyna" userId="72584e96-7e2f-4837-ba77-3f0ace4d1a30" providerId="ADAL" clId="{E1AA9BFD-1074-1649-9BDC-72A953293B03}" dt="2023-04-13T09:55:30.647" v="1298"/>
          <ac:picMkLst>
            <pc:docMk/>
            <pc:sldMk cId="940017171" sldId="321"/>
            <ac:picMk id="3" creationId="{39655170-73F7-DAC0-866E-2588248E6457}"/>
          </ac:picMkLst>
        </pc:picChg>
        <pc:picChg chg="add mod">
          <ac:chgData name="Hanna Swaczyna" userId="72584e96-7e2f-4837-ba77-3f0ace4d1a30" providerId="ADAL" clId="{E1AA9BFD-1074-1649-9BDC-72A953293B03}" dt="2023-04-13T09:57:05.331" v="1361" actId="962"/>
          <ac:picMkLst>
            <pc:docMk/>
            <pc:sldMk cId="940017171" sldId="321"/>
            <ac:picMk id="4" creationId="{C3556177-B5D1-8818-6973-8F07407A3B09}"/>
          </ac:picMkLst>
        </pc:picChg>
      </pc:sldChg>
      <pc:sldChg chg="addSp delSp modSp mod">
        <pc:chgData name="Hanna Swaczyna" userId="72584e96-7e2f-4837-ba77-3f0ace4d1a30" providerId="ADAL" clId="{E1AA9BFD-1074-1649-9BDC-72A953293B03}" dt="2023-04-13T09:57:14.350" v="1375" actId="478"/>
        <pc:sldMkLst>
          <pc:docMk/>
          <pc:sldMk cId="3082966838" sldId="322"/>
        </pc:sldMkLst>
        <pc:spChg chg="add del mod">
          <ac:chgData name="Hanna Swaczyna" userId="72584e96-7e2f-4837-ba77-3f0ace4d1a30" providerId="ADAL" clId="{E1AA9BFD-1074-1649-9BDC-72A953293B03}" dt="2023-04-13T09:57:14.350" v="1375" actId="478"/>
          <ac:spMkLst>
            <pc:docMk/>
            <pc:sldMk cId="3082966838" sldId="322"/>
            <ac:spMk id="5" creationId="{BE837536-7D83-8E26-1D82-A56B595351F6}"/>
          </ac:spMkLst>
        </pc:spChg>
        <pc:grpChg chg="del">
          <ac:chgData name="Hanna Swaczyna" userId="72584e96-7e2f-4837-ba77-3f0ace4d1a30" providerId="ADAL" clId="{E1AA9BFD-1074-1649-9BDC-72A953293B03}" dt="2023-04-13T07:16:27.106" v="589" actId="478"/>
          <ac:grpSpMkLst>
            <pc:docMk/>
            <pc:sldMk cId="3082966838" sldId="322"/>
            <ac:grpSpMk id="9" creationId="{FC98760F-53D2-7E4B-B5F5-38B03923F391}"/>
          </ac:grpSpMkLst>
        </pc:grpChg>
        <pc:picChg chg="add del mod">
          <ac:chgData name="Hanna Swaczyna" userId="72584e96-7e2f-4837-ba77-3f0ace4d1a30" providerId="ADAL" clId="{E1AA9BFD-1074-1649-9BDC-72A953293B03}" dt="2023-04-13T09:55:47.360" v="1300" actId="478"/>
          <ac:picMkLst>
            <pc:docMk/>
            <pc:sldMk cId="3082966838" sldId="322"/>
            <ac:picMk id="2" creationId="{3701F0D1-E8CF-294A-C13C-E80BCC244750}"/>
          </ac:picMkLst>
        </pc:picChg>
        <pc:picChg chg="add mod">
          <ac:chgData name="Hanna Swaczyna" userId="72584e96-7e2f-4837-ba77-3f0ace4d1a30" providerId="ADAL" clId="{E1AA9BFD-1074-1649-9BDC-72A953293B03}" dt="2023-04-13T09:56:04.165" v="1304" actId="1076"/>
          <ac:picMkLst>
            <pc:docMk/>
            <pc:sldMk cId="3082966838" sldId="322"/>
            <ac:picMk id="3" creationId="{C99AD51E-50D7-162A-E4FA-BF5161AA198F}"/>
          </ac:picMkLst>
        </pc:picChg>
        <pc:picChg chg="add mod">
          <ac:chgData name="Hanna Swaczyna" userId="72584e96-7e2f-4837-ba77-3f0ace4d1a30" providerId="ADAL" clId="{E1AA9BFD-1074-1649-9BDC-72A953293B03}" dt="2023-04-13T09:57:12.451" v="1374" actId="962"/>
          <ac:picMkLst>
            <pc:docMk/>
            <pc:sldMk cId="3082966838" sldId="322"/>
            <ac:picMk id="4" creationId="{BF9DD8C7-7D4D-027F-D3D7-C61F9400C6E0}"/>
          </ac:picMkLst>
        </pc:picChg>
      </pc:sldChg>
      <pc:sldChg chg="addSp delSp modSp add mod">
        <pc:chgData name="Hanna Swaczyna" userId="72584e96-7e2f-4837-ba77-3f0ace4d1a30" providerId="ADAL" clId="{E1AA9BFD-1074-1649-9BDC-72A953293B03}" dt="2023-04-13T09:47:24.028" v="1101"/>
        <pc:sldMkLst>
          <pc:docMk/>
          <pc:sldMk cId="482594247" sldId="325"/>
        </pc:sldMkLst>
        <pc:spChg chg="mod">
          <ac:chgData name="Hanna Swaczyna" userId="72584e96-7e2f-4837-ba77-3f0ace4d1a30" providerId="ADAL" clId="{E1AA9BFD-1074-1649-9BDC-72A953293B03}" dt="2023-04-13T07:18:26.700" v="890" actId="20577"/>
          <ac:spMkLst>
            <pc:docMk/>
            <pc:sldMk cId="482594247" sldId="325"/>
            <ac:spMk id="6" creationId="{5D2FE3BF-0A96-A442-84BD-C11FA24A5EB7}"/>
          </ac:spMkLst>
        </pc:spChg>
        <pc:spChg chg="mod">
          <ac:chgData name="Hanna Swaczyna" userId="72584e96-7e2f-4837-ba77-3f0ace4d1a30" providerId="ADAL" clId="{E1AA9BFD-1074-1649-9BDC-72A953293B03}" dt="2023-04-13T07:18:43.283" v="922" actId="20577"/>
          <ac:spMkLst>
            <pc:docMk/>
            <pc:sldMk cId="482594247" sldId="325"/>
            <ac:spMk id="16" creationId="{26D43580-09B8-4B44-A92C-13928E800A3A}"/>
          </ac:spMkLst>
        </pc:spChg>
        <pc:picChg chg="del">
          <ac:chgData name="Hanna Swaczyna" userId="72584e96-7e2f-4837-ba77-3f0ace4d1a30" providerId="ADAL" clId="{E1AA9BFD-1074-1649-9BDC-72A953293B03}" dt="2023-04-13T07:17:20.484" v="633" actId="478"/>
          <ac:picMkLst>
            <pc:docMk/>
            <pc:sldMk cId="482594247" sldId="325"/>
            <ac:picMk id="2" creationId="{079C9041-23D2-9EA3-CD79-45D6C5562126}"/>
          </ac:picMkLst>
        </pc:picChg>
        <pc:picChg chg="add del mod">
          <ac:chgData name="Hanna Swaczyna" userId="72584e96-7e2f-4837-ba77-3f0ace4d1a30" providerId="ADAL" clId="{E1AA9BFD-1074-1649-9BDC-72A953293B03}" dt="2023-04-13T09:47:23.768" v="1100" actId="478"/>
          <ac:picMkLst>
            <pc:docMk/>
            <pc:sldMk cId="482594247" sldId="325"/>
            <ac:picMk id="2" creationId="{51F2FCF8-24EE-E001-BBBD-C67F9C2862EA}"/>
          </ac:picMkLst>
        </pc:picChg>
        <pc:picChg chg="add del mod">
          <ac:chgData name="Hanna Swaczyna" userId="72584e96-7e2f-4837-ba77-3f0ace4d1a30" providerId="ADAL" clId="{E1AA9BFD-1074-1649-9BDC-72A953293B03}" dt="2023-04-13T09:47:22.489" v="1099" actId="478"/>
          <ac:picMkLst>
            <pc:docMk/>
            <pc:sldMk cId="482594247" sldId="325"/>
            <ac:picMk id="3" creationId="{9469D837-3018-4185-D954-E8739257FCC6}"/>
          </ac:picMkLst>
        </pc:picChg>
        <pc:picChg chg="add del mod">
          <ac:chgData name="Hanna Swaczyna" userId="72584e96-7e2f-4837-ba77-3f0ace4d1a30" providerId="ADAL" clId="{E1AA9BFD-1074-1649-9BDC-72A953293B03}" dt="2023-04-13T09:47:20.957" v="1098" actId="478"/>
          <ac:picMkLst>
            <pc:docMk/>
            <pc:sldMk cId="482594247" sldId="325"/>
            <ac:picMk id="4" creationId="{5D956867-02A4-6313-DB9D-BADD9A90BF44}"/>
          </ac:picMkLst>
        </pc:picChg>
        <pc:picChg chg="add mod">
          <ac:chgData name="Hanna Swaczyna" userId="72584e96-7e2f-4837-ba77-3f0ace4d1a30" providerId="ADAL" clId="{E1AA9BFD-1074-1649-9BDC-72A953293B03}" dt="2023-04-13T09:47:24.028" v="1101"/>
          <ac:picMkLst>
            <pc:docMk/>
            <pc:sldMk cId="482594247" sldId="325"/>
            <ac:picMk id="5" creationId="{44F8C536-B049-8BBC-7136-C7E14DFED5F8}"/>
          </ac:picMkLst>
        </pc:picChg>
        <pc:picChg chg="add mod">
          <ac:chgData name="Hanna Swaczyna" userId="72584e96-7e2f-4837-ba77-3f0ace4d1a30" providerId="ADAL" clId="{E1AA9BFD-1074-1649-9BDC-72A953293B03}" dt="2023-04-13T09:47:24.028" v="1101"/>
          <ac:picMkLst>
            <pc:docMk/>
            <pc:sldMk cId="482594247" sldId="325"/>
            <ac:picMk id="7" creationId="{AC30928C-CE05-CFAD-8158-36E4700B024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FEC6B0-FA7E-FD4C-BC87-C363A90CD1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L"/>
          </a:p>
        </p:txBody>
      </p:sp>
      <p:sp>
        <p:nvSpPr>
          <p:cNvPr id="3" name="Date Placeholder 2">
            <a:extLst>
              <a:ext uri="{FF2B5EF4-FFF2-40B4-BE49-F238E27FC236}">
                <a16:creationId xmlns:a16="http://schemas.microsoft.com/office/drawing/2014/main" id="{5DF82C79-4270-1B4F-8A13-5C555F8364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BDB50-548C-2444-B2E2-9E28E12C2770}" type="datetimeFigureOut">
              <a:rPr lang="en-PL" smtClean="0"/>
              <a:t>07/30/2025</a:t>
            </a:fld>
            <a:endParaRPr lang="en-PL"/>
          </a:p>
        </p:txBody>
      </p:sp>
      <p:sp>
        <p:nvSpPr>
          <p:cNvPr id="4" name="Footer Placeholder 3">
            <a:extLst>
              <a:ext uri="{FF2B5EF4-FFF2-40B4-BE49-F238E27FC236}">
                <a16:creationId xmlns:a16="http://schemas.microsoft.com/office/drawing/2014/main" id="{EE0E2037-C956-1246-B2F1-38FB89BFAF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L"/>
          </a:p>
        </p:txBody>
      </p:sp>
      <p:sp>
        <p:nvSpPr>
          <p:cNvPr id="5" name="Slide Number Placeholder 4">
            <a:extLst>
              <a:ext uri="{FF2B5EF4-FFF2-40B4-BE49-F238E27FC236}">
                <a16:creationId xmlns:a16="http://schemas.microsoft.com/office/drawing/2014/main" id="{928F9B88-DB87-F747-9A60-D6399C82E8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55B99A-7353-F342-88F7-30A2BD05DA7A}" type="slidenum">
              <a:rPr lang="en-PL" smtClean="0"/>
              <a:t>‹#›</a:t>
            </a:fld>
            <a:endParaRPr lang="en-PL"/>
          </a:p>
        </p:txBody>
      </p:sp>
    </p:spTree>
    <p:extLst>
      <p:ext uri="{BB962C8B-B14F-4D97-AF65-F5344CB8AC3E}">
        <p14:creationId xmlns:p14="http://schemas.microsoft.com/office/powerpoint/2010/main" val="3175760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07B85F-9945-8B44-B1B2-326D1FA3CD37}" type="datetimeFigureOut">
              <a:rPr lang="pl-PL" smtClean="0"/>
              <a:t>2025-07-30</a:t>
            </a:fld>
            <a:endParaRPr lang="pl-P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l-P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346C3-8720-A049-BF1E-463F75DB540F}" type="slidenum">
              <a:rPr lang="pl-PL" smtClean="0"/>
              <a:t>‹#›</a:t>
            </a:fld>
            <a:endParaRPr lang="pl-PL"/>
          </a:p>
        </p:txBody>
      </p:sp>
    </p:spTree>
    <p:extLst>
      <p:ext uri="{BB962C8B-B14F-4D97-AF65-F5344CB8AC3E}">
        <p14:creationId xmlns:p14="http://schemas.microsoft.com/office/powerpoint/2010/main" val="176511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
        <p:nvSpPr>
          <p:cNvPr id="4" name="Slide Number Placeholder 3"/>
          <p:cNvSpPr>
            <a:spLocks noGrp="1"/>
          </p:cNvSpPr>
          <p:nvPr>
            <p:ph type="sldNum" sz="quarter" idx="5"/>
          </p:nvPr>
        </p:nvSpPr>
        <p:spPr/>
        <p:txBody>
          <a:bodyPr/>
          <a:lstStyle/>
          <a:p>
            <a:fld id="{B19346C3-8720-A049-BF1E-463F75DB540F}" type="slidenum">
              <a:rPr lang="pl-PL" smtClean="0"/>
              <a:t>1</a:t>
            </a:fld>
            <a:endParaRPr lang="pl-PL"/>
          </a:p>
        </p:txBody>
      </p:sp>
    </p:spTree>
    <p:extLst>
      <p:ext uri="{BB962C8B-B14F-4D97-AF65-F5344CB8AC3E}">
        <p14:creationId xmlns:p14="http://schemas.microsoft.com/office/powerpoint/2010/main" val="99704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34D00-271B-DCCC-D212-3536FD7BDF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5DED78-7D00-609E-9A8E-A9002E3C4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2D4887-585D-E059-C783-F98333A6DBA0}"/>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7EE3386C-B92A-8F35-EF2B-9A3707937E88}"/>
              </a:ext>
            </a:extLst>
          </p:cNvPr>
          <p:cNvSpPr>
            <a:spLocks noGrp="1"/>
          </p:cNvSpPr>
          <p:nvPr>
            <p:ph type="sldNum" sz="quarter" idx="5"/>
          </p:nvPr>
        </p:nvSpPr>
        <p:spPr/>
        <p:txBody>
          <a:bodyPr/>
          <a:lstStyle/>
          <a:p>
            <a:fld id="{B19346C3-8720-A049-BF1E-463F75DB540F}" type="slidenum">
              <a:rPr lang="pl-PL" smtClean="0"/>
              <a:t>10</a:t>
            </a:fld>
            <a:endParaRPr lang="pl-PL"/>
          </a:p>
        </p:txBody>
      </p:sp>
    </p:spTree>
    <p:extLst>
      <p:ext uri="{BB962C8B-B14F-4D97-AF65-F5344CB8AC3E}">
        <p14:creationId xmlns:p14="http://schemas.microsoft.com/office/powerpoint/2010/main" val="3247017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68D39-C83F-85AD-677D-EBDBE7C41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4B2EF-4B1B-112A-3EFD-BD8F3B6466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026F80-4F73-F6E4-80CD-B1C79D811A4D}"/>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D64277CB-DCCC-F675-B2B4-529E94AA55AF}"/>
              </a:ext>
            </a:extLst>
          </p:cNvPr>
          <p:cNvSpPr>
            <a:spLocks noGrp="1"/>
          </p:cNvSpPr>
          <p:nvPr>
            <p:ph type="sldNum" sz="quarter" idx="5"/>
          </p:nvPr>
        </p:nvSpPr>
        <p:spPr/>
        <p:txBody>
          <a:bodyPr/>
          <a:lstStyle/>
          <a:p>
            <a:fld id="{B19346C3-8720-A049-BF1E-463F75DB540F}" type="slidenum">
              <a:rPr lang="pl-PL" smtClean="0"/>
              <a:t>11</a:t>
            </a:fld>
            <a:endParaRPr lang="pl-PL"/>
          </a:p>
        </p:txBody>
      </p:sp>
    </p:spTree>
    <p:extLst>
      <p:ext uri="{BB962C8B-B14F-4D97-AF65-F5344CB8AC3E}">
        <p14:creationId xmlns:p14="http://schemas.microsoft.com/office/powerpoint/2010/main" val="160813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B39F4-5CCF-4779-B98A-838976288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1A989-F1F7-09CB-DD7C-E45679E88E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B7920-AF0F-1DC8-455B-FA8C9D764900}"/>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CE9333D8-ED18-5E1C-B58B-1FDF889FD3F0}"/>
              </a:ext>
            </a:extLst>
          </p:cNvPr>
          <p:cNvSpPr>
            <a:spLocks noGrp="1"/>
          </p:cNvSpPr>
          <p:nvPr>
            <p:ph type="sldNum" sz="quarter" idx="5"/>
          </p:nvPr>
        </p:nvSpPr>
        <p:spPr/>
        <p:txBody>
          <a:bodyPr/>
          <a:lstStyle/>
          <a:p>
            <a:fld id="{B19346C3-8720-A049-BF1E-463F75DB540F}" type="slidenum">
              <a:rPr lang="pl-PL" smtClean="0"/>
              <a:t>12</a:t>
            </a:fld>
            <a:endParaRPr lang="pl-PL"/>
          </a:p>
        </p:txBody>
      </p:sp>
    </p:spTree>
    <p:extLst>
      <p:ext uri="{BB962C8B-B14F-4D97-AF65-F5344CB8AC3E}">
        <p14:creationId xmlns:p14="http://schemas.microsoft.com/office/powerpoint/2010/main" val="2350836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7C567-7DDB-FE5E-EAAF-E34E15105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847BB-BB81-BAEA-4D70-9D4E4E142D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90EE1-A42B-4DE6-7983-659D6724F266}"/>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267082EE-A975-8C71-8B30-2F336EF0A16D}"/>
              </a:ext>
            </a:extLst>
          </p:cNvPr>
          <p:cNvSpPr>
            <a:spLocks noGrp="1"/>
          </p:cNvSpPr>
          <p:nvPr>
            <p:ph type="sldNum" sz="quarter" idx="5"/>
          </p:nvPr>
        </p:nvSpPr>
        <p:spPr/>
        <p:txBody>
          <a:bodyPr/>
          <a:lstStyle/>
          <a:p>
            <a:fld id="{B19346C3-8720-A049-BF1E-463F75DB540F}" type="slidenum">
              <a:rPr lang="pl-PL" smtClean="0"/>
              <a:t>13</a:t>
            </a:fld>
            <a:endParaRPr lang="pl-PL"/>
          </a:p>
        </p:txBody>
      </p:sp>
    </p:spTree>
    <p:extLst>
      <p:ext uri="{BB962C8B-B14F-4D97-AF65-F5344CB8AC3E}">
        <p14:creationId xmlns:p14="http://schemas.microsoft.com/office/powerpoint/2010/main" val="3385342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DCCF9-AB55-F81F-D779-41D59128E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396120-0A46-61F6-1087-7D9D08102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AAAFD-F215-6E3C-4328-C0ED14676922}"/>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A08F4C4A-3AB3-0514-C25B-C8655F3BF19C}"/>
              </a:ext>
            </a:extLst>
          </p:cNvPr>
          <p:cNvSpPr>
            <a:spLocks noGrp="1"/>
          </p:cNvSpPr>
          <p:nvPr>
            <p:ph type="sldNum" sz="quarter" idx="5"/>
          </p:nvPr>
        </p:nvSpPr>
        <p:spPr/>
        <p:txBody>
          <a:bodyPr/>
          <a:lstStyle/>
          <a:p>
            <a:fld id="{B19346C3-8720-A049-BF1E-463F75DB540F}" type="slidenum">
              <a:rPr lang="pl-PL" smtClean="0"/>
              <a:t>14</a:t>
            </a:fld>
            <a:endParaRPr lang="pl-PL"/>
          </a:p>
        </p:txBody>
      </p:sp>
    </p:spTree>
    <p:extLst>
      <p:ext uri="{BB962C8B-B14F-4D97-AF65-F5344CB8AC3E}">
        <p14:creationId xmlns:p14="http://schemas.microsoft.com/office/powerpoint/2010/main" val="3305650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CACF8-6EF4-11EC-2C99-DF6A09575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F2145-5378-C218-774D-101085AFA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CCF2B5-FA51-440D-6201-691B4D188F91}"/>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8326D6B7-126C-AE7A-4C66-C7A7A0F93A8F}"/>
              </a:ext>
            </a:extLst>
          </p:cNvPr>
          <p:cNvSpPr>
            <a:spLocks noGrp="1"/>
          </p:cNvSpPr>
          <p:nvPr>
            <p:ph type="sldNum" sz="quarter" idx="5"/>
          </p:nvPr>
        </p:nvSpPr>
        <p:spPr/>
        <p:txBody>
          <a:bodyPr/>
          <a:lstStyle/>
          <a:p>
            <a:fld id="{B19346C3-8720-A049-BF1E-463F75DB540F}" type="slidenum">
              <a:rPr lang="pl-PL" smtClean="0"/>
              <a:t>15</a:t>
            </a:fld>
            <a:endParaRPr lang="pl-PL"/>
          </a:p>
        </p:txBody>
      </p:sp>
    </p:spTree>
    <p:extLst>
      <p:ext uri="{BB962C8B-B14F-4D97-AF65-F5344CB8AC3E}">
        <p14:creationId xmlns:p14="http://schemas.microsoft.com/office/powerpoint/2010/main" val="3940853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045C5-BDBC-8402-27F0-E48520B28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DC132-A94A-463C-5F2D-BBD125591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980B5-6F72-A422-0A30-4FE6C65E1B13}"/>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5EAF1666-8496-E28B-2E72-F552A2B1085E}"/>
              </a:ext>
            </a:extLst>
          </p:cNvPr>
          <p:cNvSpPr>
            <a:spLocks noGrp="1"/>
          </p:cNvSpPr>
          <p:nvPr>
            <p:ph type="sldNum" sz="quarter" idx="5"/>
          </p:nvPr>
        </p:nvSpPr>
        <p:spPr/>
        <p:txBody>
          <a:bodyPr/>
          <a:lstStyle/>
          <a:p>
            <a:fld id="{B19346C3-8720-A049-BF1E-463F75DB540F}" type="slidenum">
              <a:rPr lang="pl-PL" smtClean="0"/>
              <a:t>16</a:t>
            </a:fld>
            <a:endParaRPr lang="pl-PL"/>
          </a:p>
        </p:txBody>
      </p:sp>
    </p:spTree>
    <p:extLst>
      <p:ext uri="{BB962C8B-B14F-4D97-AF65-F5344CB8AC3E}">
        <p14:creationId xmlns:p14="http://schemas.microsoft.com/office/powerpoint/2010/main" val="897344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045E1-A5FE-5E02-42B0-5FCD2A3BA4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544A3-714C-139C-BE8C-F08A77862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FEB310-3DBA-1CAD-81D3-CB6FFCC3EE61}"/>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DF3E0EDD-930D-D53F-960E-B2D2C9F3CEFF}"/>
              </a:ext>
            </a:extLst>
          </p:cNvPr>
          <p:cNvSpPr>
            <a:spLocks noGrp="1"/>
          </p:cNvSpPr>
          <p:nvPr>
            <p:ph type="sldNum" sz="quarter" idx="5"/>
          </p:nvPr>
        </p:nvSpPr>
        <p:spPr/>
        <p:txBody>
          <a:bodyPr/>
          <a:lstStyle/>
          <a:p>
            <a:fld id="{B19346C3-8720-A049-BF1E-463F75DB540F}" type="slidenum">
              <a:rPr lang="pl-PL" smtClean="0"/>
              <a:t>17</a:t>
            </a:fld>
            <a:endParaRPr lang="pl-PL"/>
          </a:p>
        </p:txBody>
      </p:sp>
    </p:spTree>
    <p:extLst>
      <p:ext uri="{BB962C8B-B14F-4D97-AF65-F5344CB8AC3E}">
        <p14:creationId xmlns:p14="http://schemas.microsoft.com/office/powerpoint/2010/main" val="404738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3EB0E-8D83-8A77-3A96-CBBD23F6E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D5F37F-B6B0-0DF5-657E-660E572E32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9F272-62D5-056A-4F83-B44BFF1AB814}"/>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D0602374-7DEA-BD59-0172-5D4964C9F30F}"/>
              </a:ext>
            </a:extLst>
          </p:cNvPr>
          <p:cNvSpPr>
            <a:spLocks noGrp="1"/>
          </p:cNvSpPr>
          <p:nvPr>
            <p:ph type="sldNum" sz="quarter" idx="5"/>
          </p:nvPr>
        </p:nvSpPr>
        <p:spPr/>
        <p:txBody>
          <a:bodyPr/>
          <a:lstStyle/>
          <a:p>
            <a:fld id="{B19346C3-8720-A049-BF1E-463F75DB540F}" type="slidenum">
              <a:rPr lang="pl-PL" smtClean="0"/>
              <a:t>18</a:t>
            </a:fld>
            <a:endParaRPr lang="pl-PL"/>
          </a:p>
        </p:txBody>
      </p:sp>
    </p:spTree>
    <p:extLst>
      <p:ext uri="{BB962C8B-B14F-4D97-AF65-F5344CB8AC3E}">
        <p14:creationId xmlns:p14="http://schemas.microsoft.com/office/powerpoint/2010/main" val="3540845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D75AF-75CB-7000-8635-C48970345D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C23CF-BE12-E99F-1AFC-5C71E530E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1E32B-38AF-88C5-97B7-0076E4424AD5}"/>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217E81DB-1DE3-63D3-461C-D4DE0375B0AE}"/>
              </a:ext>
            </a:extLst>
          </p:cNvPr>
          <p:cNvSpPr>
            <a:spLocks noGrp="1"/>
          </p:cNvSpPr>
          <p:nvPr>
            <p:ph type="sldNum" sz="quarter" idx="5"/>
          </p:nvPr>
        </p:nvSpPr>
        <p:spPr/>
        <p:txBody>
          <a:bodyPr/>
          <a:lstStyle/>
          <a:p>
            <a:fld id="{B19346C3-8720-A049-BF1E-463F75DB540F}" type="slidenum">
              <a:rPr lang="pl-PL" smtClean="0"/>
              <a:t>19</a:t>
            </a:fld>
            <a:endParaRPr lang="pl-PL"/>
          </a:p>
        </p:txBody>
      </p:sp>
    </p:spTree>
    <p:extLst>
      <p:ext uri="{BB962C8B-B14F-4D97-AF65-F5344CB8AC3E}">
        <p14:creationId xmlns:p14="http://schemas.microsoft.com/office/powerpoint/2010/main" val="208008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B462C-B8E3-1B11-CD95-A08829E1B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99F15-92CA-ACB9-F9D9-AE8504EEF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454AE-07A1-0FF3-206E-33F043575992}"/>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EF94C3EF-13FA-C9DD-1D02-980635A57E39}"/>
              </a:ext>
            </a:extLst>
          </p:cNvPr>
          <p:cNvSpPr>
            <a:spLocks noGrp="1"/>
          </p:cNvSpPr>
          <p:nvPr>
            <p:ph type="sldNum" sz="quarter" idx="5"/>
          </p:nvPr>
        </p:nvSpPr>
        <p:spPr/>
        <p:txBody>
          <a:bodyPr/>
          <a:lstStyle/>
          <a:p>
            <a:fld id="{B19346C3-8720-A049-BF1E-463F75DB540F}" type="slidenum">
              <a:rPr lang="pl-PL" smtClean="0"/>
              <a:t>2</a:t>
            </a:fld>
            <a:endParaRPr lang="pl-PL"/>
          </a:p>
        </p:txBody>
      </p:sp>
    </p:spTree>
    <p:extLst>
      <p:ext uri="{BB962C8B-B14F-4D97-AF65-F5344CB8AC3E}">
        <p14:creationId xmlns:p14="http://schemas.microsoft.com/office/powerpoint/2010/main" val="3450965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29A7A-25FD-C403-1F77-A4CCD7BD8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491E2F-CEAC-4EBA-2AB1-C6636B8BFC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2ACA8-1B4C-14A6-2CE5-BAF865C2C421}"/>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52B47678-AF46-0D37-8453-4C349E74DE20}"/>
              </a:ext>
            </a:extLst>
          </p:cNvPr>
          <p:cNvSpPr>
            <a:spLocks noGrp="1"/>
          </p:cNvSpPr>
          <p:nvPr>
            <p:ph type="sldNum" sz="quarter" idx="5"/>
          </p:nvPr>
        </p:nvSpPr>
        <p:spPr/>
        <p:txBody>
          <a:bodyPr/>
          <a:lstStyle/>
          <a:p>
            <a:fld id="{B19346C3-8720-A049-BF1E-463F75DB540F}" type="slidenum">
              <a:rPr lang="pl-PL" smtClean="0"/>
              <a:t>20</a:t>
            </a:fld>
            <a:endParaRPr lang="pl-PL"/>
          </a:p>
        </p:txBody>
      </p:sp>
    </p:spTree>
    <p:extLst>
      <p:ext uri="{BB962C8B-B14F-4D97-AF65-F5344CB8AC3E}">
        <p14:creationId xmlns:p14="http://schemas.microsoft.com/office/powerpoint/2010/main" val="2633192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3814B-BE50-E7CB-34E1-510535E5E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395D8-BB24-37D6-706E-07FCE2B405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B68CC8-6CE0-E9C2-441F-801EE3FCB51D}"/>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213B2986-03A2-51C0-26A9-2127F541269B}"/>
              </a:ext>
            </a:extLst>
          </p:cNvPr>
          <p:cNvSpPr>
            <a:spLocks noGrp="1"/>
          </p:cNvSpPr>
          <p:nvPr>
            <p:ph type="sldNum" sz="quarter" idx="5"/>
          </p:nvPr>
        </p:nvSpPr>
        <p:spPr/>
        <p:txBody>
          <a:bodyPr/>
          <a:lstStyle/>
          <a:p>
            <a:fld id="{B19346C3-8720-A049-BF1E-463F75DB540F}" type="slidenum">
              <a:rPr lang="pl-PL" smtClean="0"/>
              <a:t>21</a:t>
            </a:fld>
            <a:endParaRPr lang="pl-PL"/>
          </a:p>
        </p:txBody>
      </p:sp>
    </p:spTree>
    <p:extLst>
      <p:ext uri="{BB962C8B-B14F-4D97-AF65-F5344CB8AC3E}">
        <p14:creationId xmlns:p14="http://schemas.microsoft.com/office/powerpoint/2010/main" val="668006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DE26C-6132-BFAD-F847-1E40A0789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E44B4-EBFE-2B4C-AA4D-1BBD4794C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FD9E2-442F-EBDA-405D-7449B71F4D60}"/>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DD52697F-80DF-66CF-F3B8-1404F034ACB7}"/>
              </a:ext>
            </a:extLst>
          </p:cNvPr>
          <p:cNvSpPr>
            <a:spLocks noGrp="1"/>
          </p:cNvSpPr>
          <p:nvPr>
            <p:ph type="sldNum" sz="quarter" idx="5"/>
          </p:nvPr>
        </p:nvSpPr>
        <p:spPr/>
        <p:txBody>
          <a:bodyPr/>
          <a:lstStyle/>
          <a:p>
            <a:fld id="{B19346C3-8720-A049-BF1E-463F75DB540F}" type="slidenum">
              <a:rPr lang="pl-PL" smtClean="0"/>
              <a:t>22</a:t>
            </a:fld>
            <a:endParaRPr lang="pl-PL"/>
          </a:p>
        </p:txBody>
      </p:sp>
    </p:spTree>
    <p:extLst>
      <p:ext uri="{BB962C8B-B14F-4D97-AF65-F5344CB8AC3E}">
        <p14:creationId xmlns:p14="http://schemas.microsoft.com/office/powerpoint/2010/main" val="4073971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ED17A-19B3-FD22-BF54-5397875B6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0FB16-5483-5A90-C9FC-4C25E9754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71D647-B651-7A38-A958-3A3D3C73213D}"/>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2F17B3D7-950D-3E7F-19D1-655B0A76AF39}"/>
              </a:ext>
            </a:extLst>
          </p:cNvPr>
          <p:cNvSpPr>
            <a:spLocks noGrp="1"/>
          </p:cNvSpPr>
          <p:nvPr>
            <p:ph type="sldNum" sz="quarter" idx="5"/>
          </p:nvPr>
        </p:nvSpPr>
        <p:spPr/>
        <p:txBody>
          <a:bodyPr/>
          <a:lstStyle/>
          <a:p>
            <a:fld id="{B19346C3-8720-A049-BF1E-463F75DB540F}" type="slidenum">
              <a:rPr lang="pl-PL" smtClean="0"/>
              <a:t>23</a:t>
            </a:fld>
            <a:endParaRPr lang="pl-PL"/>
          </a:p>
        </p:txBody>
      </p:sp>
    </p:spTree>
    <p:extLst>
      <p:ext uri="{BB962C8B-B14F-4D97-AF65-F5344CB8AC3E}">
        <p14:creationId xmlns:p14="http://schemas.microsoft.com/office/powerpoint/2010/main" val="1598852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17502-91AD-FA70-6CF9-87472FD06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E7D14B-3320-AB45-A065-8DA892B0B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8A0A6-BE19-15EF-B104-CF054E7F451B}"/>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F15F0BB8-9783-6E0F-3B44-0931B9E220EF}"/>
              </a:ext>
            </a:extLst>
          </p:cNvPr>
          <p:cNvSpPr>
            <a:spLocks noGrp="1"/>
          </p:cNvSpPr>
          <p:nvPr>
            <p:ph type="sldNum" sz="quarter" idx="5"/>
          </p:nvPr>
        </p:nvSpPr>
        <p:spPr/>
        <p:txBody>
          <a:bodyPr/>
          <a:lstStyle/>
          <a:p>
            <a:fld id="{B19346C3-8720-A049-BF1E-463F75DB540F}" type="slidenum">
              <a:rPr lang="pl-PL" smtClean="0"/>
              <a:t>24</a:t>
            </a:fld>
            <a:endParaRPr lang="pl-PL"/>
          </a:p>
        </p:txBody>
      </p:sp>
    </p:spTree>
    <p:extLst>
      <p:ext uri="{BB962C8B-B14F-4D97-AF65-F5344CB8AC3E}">
        <p14:creationId xmlns:p14="http://schemas.microsoft.com/office/powerpoint/2010/main" val="3340914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4763B-3ED5-D4C8-02E1-A3D8F3F96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35355-D861-86D6-AE4E-BC9662417D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648611-9D96-C77A-E4D5-322632CC6D5B}"/>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32FCC6F2-5A6D-9447-191B-2A10A269CD59}"/>
              </a:ext>
            </a:extLst>
          </p:cNvPr>
          <p:cNvSpPr>
            <a:spLocks noGrp="1"/>
          </p:cNvSpPr>
          <p:nvPr>
            <p:ph type="sldNum" sz="quarter" idx="5"/>
          </p:nvPr>
        </p:nvSpPr>
        <p:spPr/>
        <p:txBody>
          <a:bodyPr/>
          <a:lstStyle/>
          <a:p>
            <a:fld id="{B19346C3-8720-A049-BF1E-463F75DB540F}" type="slidenum">
              <a:rPr lang="pl-PL" smtClean="0"/>
              <a:t>25</a:t>
            </a:fld>
            <a:endParaRPr lang="pl-PL"/>
          </a:p>
        </p:txBody>
      </p:sp>
    </p:spTree>
    <p:extLst>
      <p:ext uri="{BB962C8B-B14F-4D97-AF65-F5344CB8AC3E}">
        <p14:creationId xmlns:p14="http://schemas.microsoft.com/office/powerpoint/2010/main" val="2781150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97E0C-7E63-DDC9-D601-10929F6674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905CB9-8A6E-2FA4-12B0-8B305C3C30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6ADCD-966B-04F5-57D0-65B861C45F72}"/>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07037B39-74A7-97C5-7694-A1AB5B9B4F33}"/>
              </a:ext>
            </a:extLst>
          </p:cNvPr>
          <p:cNvSpPr>
            <a:spLocks noGrp="1"/>
          </p:cNvSpPr>
          <p:nvPr>
            <p:ph type="sldNum" sz="quarter" idx="5"/>
          </p:nvPr>
        </p:nvSpPr>
        <p:spPr/>
        <p:txBody>
          <a:bodyPr/>
          <a:lstStyle/>
          <a:p>
            <a:fld id="{B19346C3-8720-A049-BF1E-463F75DB540F}" type="slidenum">
              <a:rPr lang="pl-PL" smtClean="0"/>
              <a:t>26</a:t>
            </a:fld>
            <a:endParaRPr lang="pl-PL"/>
          </a:p>
        </p:txBody>
      </p:sp>
    </p:spTree>
    <p:extLst>
      <p:ext uri="{BB962C8B-B14F-4D97-AF65-F5344CB8AC3E}">
        <p14:creationId xmlns:p14="http://schemas.microsoft.com/office/powerpoint/2010/main" val="2921328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157DD-438A-4FA6-999E-92F0AC170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5DD70-32A5-5F36-D054-0CBBB78B8D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587B5-F7E0-05FE-27A2-FBCD7BB1778A}"/>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474C0046-712E-F2C1-A49A-C4E99667D601}"/>
              </a:ext>
            </a:extLst>
          </p:cNvPr>
          <p:cNvSpPr>
            <a:spLocks noGrp="1"/>
          </p:cNvSpPr>
          <p:nvPr>
            <p:ph type="sldNum" sz="quarter" idx="5"/>
          </p:nvPr>
        </p:nvSpPr>
        <p:spPr/>
        <p:txBody>
          <a:bodyPr/>
          <a:lstStyle/>
          <a:p>
            <a:fld id="{B19346C3-8720-A049-BF1E-463F75DB540F}" type="slidenum">
              <a:rPr lang="pl-PL" smtClean="0"/>
              <a:t>27</a:t>
            </a:fld>
            <a:endParaRPr lang="pl-PL"/>
          </a:p>
        </p:txBody>
      </p:sp>
    </p:spTree>
    <p:extLst>
      <p:ext uri="{BB962C8B-B14F-4D97-AF65-F5344CB8AC3E}">
        <p14:creationId xmlns:p14="http://schemas.microsoft.com/office/powerpoint/2010/main" val="1567492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71D63-C994-7415-C272-6DA94E40F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73EA6-7E55-C912-8007-5E1BA8C1F1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289BF7-7138-917A-BA81-2692BF167909}"/>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1FA85850-CB63-8649-9ACC-A830D525C69A}"/>
              </a:ext>
            </a:extLst>
          </p:cNvPr>
          <p:cNvSpPr>
            <a:spLocks noGrp="1"/>
          </p:cNvSpPr>
          <p:nvPr>
            <p:ph type="sldNum" sz="quarter" idx="5"/>
          </p:nvPr>
        </p:nvSpPr>
        <p:spPr/>
        <p:txBody>
          <a:bodyPr/>
          <a:lstStyle/>
          <a:p>
            <a:fld id="{B19346C3-8720-A049-BF1E-463F75DB540F}" type="slidenum">
              <a:rPr lang="pl-PL" smtClean="0"/>
              <a:t>28</a:t>
            </a:fld>
            <a:endParaRPr lang="pl-PL"/>
          </a:p>
        </p:txBody>
      </p:sp>
    </p:spTree>
    <p:extLst>
      <p:ext uri="{BB962C8B-B14F-4D97-AF65-F5344CB8AC3E}">
        <p14:creationId xmlns:p14="http://schemas.microsoft.com/office/powerpoint/2010/main" val="878750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CCA4E-3972-E66D-EC62-5608E55A77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DB738-7563-9793-339D-302BE4925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0625F-A92B-D0B2-4D8C-758776D58A74}"/>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306D6D62-AD91-AA27-2709-A827F914E4CF}"/>
              </a:ext>
            </a:extLst>
          </p:cNvPr>
          <p:cNvSpPr>
            <a:spLocks noGrp="1"/>
          </p:cNvSpPr>
          <p:nvPr>
            <p:ph type="sldNum" sz="quarter" idx="5"/>
          </p:nvPr>
        </p:nvSpPr>
        <p:spPr/>
        <p:txBody>
          <a:bodyPr/>
          <a:lstStyle/>
          <a:p>
            <a:fld id="{B19346C3-8720-A049-BF1E-463F75DB540F}" type="slidenum">
              <a:rPr lang="pl-PL" smtClean="0"/>
              <a:t>29</a:t>
            </a:fld>
            <a:endParaRPr lang="pl-PL"/>
          </a:p>
        </p:txBody>
      </p:sp>
    </p:spTree>
    <p:extLst>
      <p:ext uri="{BB962C8B-B14F-4D97-AF65-F5344CB8AC3E}">
        <p14:creationId xmlns:p14="http://schemas.microsoft.com/office/powerpoint/2010/main" val="1349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7C463-DA2C-940D-D2FE-EA08B4892C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18B7-8AE6-A2D9-1513-292CED750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FAA3D3-329A-7F7C-3538-7A5EF07EDC40}"/>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1AF367E4-66B7-68F4-74A7-D157A154B78A}"/>
              </a:ext>
            </a:extLst>
          </p:cNvPr>
          <p:cNvSpPr>
            <a:spLocks noGrp="1"/>
          </p:cNvSpPr>
          <p:nvPr>
            <p:ph type="sldNum" sz="quarter" idx="5"/>
          </p:nvPr>
        </p:nvSpPr>
        <p:spPr/>
        <p:txBody>
          <a:bodyPr/>
          <a:lstStyle/>
          <a:p>
            <a:fld id="{B19346C3-8720-A049-BF1E-463F75DB540F}" type="slidenum">
              <a:rPr lang="pl-PL" smtClean="0"/>
              <a:t>3</a:t>
            </a:fld>
            <a:endParaRPr lang="pl-PL"/>
          </a:p>
        </p:txBody>
      </p:sp>
    </p:spTree>
    <p:extLst>
      <p:ext uri="{BB962C8B-B14F-4D97-AF65-F5344CB8AC3E}">
        <p14:creationId xmlns:p14="http://schemas.microsoft.com/office/powerpoint/2010/main" val="1801907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30235-85B9-EF07-4B7D-13B0B0AAF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74330-AF63-5575-5759-AE3955FAC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E0350-EAB8-94CE-03BA-62982EB43817}"/>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DF783C25-75F7-0B20-1DA2-54BBEDBDA09A}"/>
              </a:ext>
            </a:extLst>
          </p:cNvPr>
          <p:cNvSpPr>
            <a:spLocks noGrp="1"/>
          </p:cNvSpPr>
          <p:nvPr>
            <p:ph type="sldNum" sz="quarter" idx="5"/>
          </p:nvPr>
        </p:nvSpPr>
        <p:spPr/>
        <p:txBody>
          <a:bodyPr/>
          <a:lstStyle/>
          <a:p>
            <a:fld id="{B19346C3-8720-A049-BF1E-463F75DB540F}" type="slidenum">
              <a:rPr lang="pl-PL" smtClean="0"/>
              <a:t>30</a:t>
            </a:fld>
            <a:endParaRPr lang="pl-PL"/>
          </a:p>
        </p:txBody>
      </p:sp>
    </p:spTree>
    <p:extLst>
      <p:ext uri="{BB962C8B-B14F-4D97-AF65-F5344CB8AC3E}">
        <p14:creationId xmlns:p14="http://schemas.microsoft.com/office/powerpoint/2010/main" val="1199805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62D5B-D9D2-7CFD-00A5-0ADA94501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CC649-3778-34D2-21BE-25465C48C2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3C6135-DA95-8CB2-23F9-0FAB9A6CFC6F}"/>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41AADA7C-9364-5C5E-4663-A5CE3457C029}"/>
              </a:ext>
            </a:extLst>
          </p:cNvPr>
          <p:cNvSpPr>
            <a:spLocks noGrp="1"/>
          </p:cNvSpPr>
          <p:nvPr>
            <p:ph type="sldNum" sz="quarter" idx="5"/>
          </p:nvPr>
        </p:nvSpPr>
        <p:spPr/>
        <p:txBody>
          <a:bodyPr/>
          <a:lstStyle/>
          <a:p>
            <a:fld id="{B19346C3-8720-A049-BF1E-463F75DB540F}" type="slidenum">
              <a:rPr lang="pl-PL" smtClean="0"/>
              <a:t>4</a:t>
            </a:fld>
            <a:endParaRPr lang="pl-PL"/>
          </a:p>
        </p:txBody>
      </p:sp>
    </p:spTree>
    <p:extLst>
      <p:ext uri="{BB962C8B-B14F-4D97-AF65-F5344CB8AC3E}">
        <p14:creationId xmlns:p14="http://schemas.microsoft.com/office/powerpoint/2010/main" val="2165933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79F5F-7F5F-2019-925E-33370C52C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6831A-75DC-EF7A-CB6D-FE1CE919C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2433F-DDD4-EA92-CECE-65C29A952C47}"/>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8CDB329E-73C4-9869-3668-0F7A061D42CD}"/>
              </a:ext>
            </a:extLst>
          </p:cNvPr>
          <p:cNvSpPr>
            <a:spLocks noGrp="1"/>
          </p:cNvSpPr>
          <p:nvPr>
            <p:ph type="sldNum" sz="quarter" idx="5"/>
          </p:nvPr>
        </p:nvSpPr>
        <p:spPr/>
        <p:txBody>
          <a:bodyPr/>
          <a:lstStyle/>
          <a:p>
            <a:fld id="{B19346C3-8720-A049-BF1E-463F75DB540F}" type="slidenum">
              <a:rPr lang="pl-PL" smtClean="0"/>
              <a:t>5</a:t>
            </a:fld>
            <a:endParaRPr lang="pl-PL"/>
          </a:p>
        </p:txBody>
      </p:sp>
    </p:spTree>
    <p:extLst>
      <p:ext uri="{BB962C8B-B14F-4D97-AF65-F5344CB8AC3E}">
        <p14:creationId xmlns:p14="http://schemas.microsoft.com/office/powerpoint/2010/main" val="2467403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E06CB-92B9-D4AF-8A8F-B4963C0F8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C248B-E445-F1F7-9D76-8B8290CDF1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4A574-A1D3-9641-7872-0B24427A698D}"/>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B9E15BC4-8FCB-92DD-DB04-17A55DC8F78B}"/>
              </a:ext>
            </a:extLst>
          </p:cNvPr>
          <p:cNvSpPr>
            <a:spLocks noGrp="1"/>
          </p:cNvSpPr>
          <p:nvPr>
            <p:ph type="sldNum" sz="quarter" idx="5"/>
          </p:nvPr>
        </p:nvSpPr>
        <p:spPr/>
        <p:txBody>
          <a:bodyPr/>
          <a:lstStyle/>
          <a:p>
            <a:fld id="{B19346C3-8720-A049-BF1E-463F75DB540F}" type="slidenum">
              <a:rPr lang="pl-PL" smtClean="0"/>
              <a:t>6</a:t>
            </a:fld>
            <a:endParaRPr lang="pl-PL"/>
          </a:p>
        </p:txBody>
      </p:sp>
    </p:spTree>
    <p:extLst>
      <p:ext uri="{BB962C8B-B14F-4D97-AF65-F5344CB8AC3E}">
        <p14:creationId xmlns:p14="http://schemas.microsoft.com/office/powerpoint/2010/main" val="243716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4E1A3-EAE8-82F4-88F6-A9590E1C3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2D868-409C-E796-ADD4-F93CCE8E57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6BC1A-B3FB-1F80-A4F0-3F7AD6FE15E3}"/>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C83F9CE5-3F5C-4110-DAAD-EAC789C9A8E2}"/>
              </a:ext>
            </a:extLst>
          </p:cNvPr>
          <p:cNvSpPr>
            <a:spLocks noGrp="1"/>
          </p:cNvSpPr>
          <p:nvPr>
            <p:ph type="sldNum" sz="quarter" idx="5"/>
          </p:nvPr>
        </p:nvSpPr>
        <p:spPr/>
        <p:txBody>
          <a:bodyPr/>
          <a:lstStyle/>
          <a:p>
            <a:fld id="{B19346C3-8720-A049-BF1E-463F75DB540F}" type="slidenum">
              <a:rPr lang="pl-PL" smtClean="0"/>
              <a:t>7</a:t>
            </a:fld>
            <a:endParaRPr lang="pl-PL"/>
          </a:p>
        </p:txBody>
      </p:sp>
    </p:spTree>
    <p:extLst>
      <p:ext uri="{BB962C8B-B14F-4D97-AF65-F5344CB8AC3E}">
        <p14:creationId xmlns:p14="http://schemas.microsoft.com/office/powerpoint/2010/main" val="4199147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AD125-D2E1-F42E-A8BE-594AEC416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F91BF-2DFC-9D4C-661C-A40AE76C8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1129A6-8A45-E538-1B8E-6FE605191F7B}"/>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7660891B-F24C-2D7F-7203-21617B9A5E8D}"/>
              </a:ext>
            </a:extLst>
          </p:cNvPr>
          <p:cNvSpPr>
            <a:spLocks noGrp="1"/>
          </p:cNvSpPr>
          <p:nvPr>
            <p:ph type="sldNum" sz="quarter" idx="5"/>
          </p:nvPr>
        </p:nvSpPr>
        <p:spPr/>
        <p:txBody>
          <a:bodyPr/>
          <a:lstStyle/>
          <a:p>
            <a:fld id="{B19346C3-8720-A049-BF1E-463F75DB540F}" type="slidenum">
              <a:rPr lang="pl-PL" smtClean="0"/>
              <a:t>8</a:t>
            </a:fld>
            <a:endParaRPr lang="pl-PL"/>
          </a:p>
        </p:txBody>
      </p:sp>
    </p:spTree>
    <p:extLst>
      <p:ext uri="{BB962C8B-B14F-4D97-AF65-F5344CB8AC3E}">
        <p14:creationId xmlns:p14="http://schemas.microsoft.com/office/powerpoint/2010/main" val="3025900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14C9B-9CC0-F71D-A0D0-6A19A91A16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0AE2F2-FCEB-6F5D-82AC-8BC2FE54F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B1D52-E820-358A-DC73-79229B467CE8}"/>
              </a:ext>
            </a:extLst>
          </p:cNvPr>
          <p:cNvSpPr>
            <a:spLocks noGrp="1"/>
          </p:cNvSpPr>
          <p:nvPr>
            <p:ph type="body" idx="1"/>
          </p:nvPr>
        </p:nvSpPr>
        <p:spPr/>
        <p:txBody>
          <a:bodyPr/>
          <a:lstStyle/>
          <a:p>
            <a:endParaRPr lang="pl-PL"/>
          </a:p>
        </p:txBody>
      </p:sp>
      <p:sp>
        <p:nvSpPr>
          <p:cNvPr id="4" name="Slide Number Placeholder 3">
            <a:extLst>
              <a:ext uri="{FF2B5EF4-FFF2-40B4-BE49-F238E27FC236}">
                <a16:creationId xmlns:a16="http://schemas.microsoft.com/office/drawing/2014/main" id="{96DCFF38-0129-AD12-7DE6-74F972F420BE}"/>
              </a:ext>
            </a:extLst>
          </p:cNvPr>
          <p:cNvSpPr>
            <a:spLocks noGrp="1"/>
          </p:cNvSpPr>
          <p:nvPr>
            <p:ph type="sldNum" sz="quarter" idx="5"/>
          </p:nvPr>
        </p:nvSpPr>
        <p:spPr/>
        <p:txBody>
          <a:bodyPr/>
          <a:lstStyle/>
          <a:p>
            <a:fld id="{B19346C3-8720-A049-BF1E-463F75DB540F}" type="slidenum">
              <a:rPr lang="pl-PL" smtClean="0"/>
              <a:t>9</a:t>
            </a:fld>
            <a:endParaRPr lang="pl-PL"/>
          </a:p>
        </p:txBody>
      </p:sp>
    </p:spTree>
    <p:extLst>
      <p:ext uri="{BB962C8B-B14F-4D97-AF65-F5344CB8AC3E}">
        <p14:creationId xmlns:p14="http://schemas.microsoft.com/office/powerpoint/2010/main" val="3213331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2398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66012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image" Target="../media/image1.png"/><Relationship Id="rId9" Type="http://schemas.openxmlformats.org/officeDocument/2006/relationships/audio" Target="../media/audio1.wav"/></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3.jpeg"/><Relationship Id="rId4" Type="http://schemas.openxmlformats.org/officeDocument/2006/relationships/hyperlink" Target="https://www.uni.lodz.pl/fileadmin/user_upload/Appendix_3_to_the_Regulations_LUMP_SUM_FOR_SUBSISTENCE_AND_ACCOMMODATION_COSTS.pdf" TargetMode="Externa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3.jpeg"/><Relationship Id="rId4" Type="http://schemas.openxmlformats.org/officeDocument/2006/relationships/hyperlink" Target="https://www.uni.lodz.pl/fileadmin/user_upload/Appendix_2_to_the_Regulations_STATEMENT_OF_INTENT_TO_PARTICIPATE_IN_PROM_PROJECT-for_persons_arriving_at_UL.docx"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uniwersytetlodzki.sharepoint.com/:x:/s/9800-PROMNAWA20242025/ET8Xg3K8IIlLuoQ8yO2-j9IBqMOkBmlXOxowQo87ZzZxUQ?e=dz40lQ" TargetMode="External"/><Relationship Id="rId4" Type="http://schemas.openxmlformats.org/officeDocument/2006/relationships/hyperlink" Target="https://forms.office.com/e/paYupeZYjR" TargetMode="External"/><Relationship Id="rId9"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3.jpeg"/><Relationship Id="rId4" Type="http://schemas.openxmlformats.org/officeDocument/2006/relationships/hyperlink" Target="https://www.uni.lodz.pl/en/strefa-doktoranta/rozwoj/prom-project-at-ul" TargetMode="Externa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audio" Target="../media/audio1.wav"/><Relationship Id="rId7"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uni.lodz.pl/fileadmin/user_upload/Appendix_6_to_the_Regulations_FERS_Account_Creation_and_Form_Submission_Guide.pdf" TargetMode="External"/><Relationship Id="rId5" Type="http://schemas.openxmlformats.org/officeDocument/2006/relationships/hyperlink" Target="https://programs.nawa.gov.pl/register" TargetMode="External"/><Relationship Id="rId10" Type="http://schemas.openxmlformats.org/officeDocument/2006/relationships/audio" Target="../media/audio1.wav"/><Relationship Id="rId4" Type="http://schemas.openxmlformats.org/officeDocument/2006/relationships/hyperlink" Target="https://www.uni.lodz.pl/fileadmin/user_upload/Internal_Regulations_for_the_Implementation_of_the_PROM_Project.pdf" TargetMode="External"/><Relationship Id="rId9"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hyperlink" Target="https://www.uni.lodz.pl/fileadmin/user_upload/Appendix_12_to_the_Regulations_MOBILITY_SETTLEMENT_FORM.xlsx"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uni.lodz.pl/fileadmin/user_upload/Appendix_11_to_the_Regulations_TEMPLATE_CERTIFICATE.docx" TargetMode="External"/><Relationship Id="rId11" Type="http://schemas.openxmlformats.org/officeDocument/2006/relationships/audio" Target="../media/audio1.wav"/><Relationship Id="rId5" Type="http://schemas.openxmlformats.org/officeDocument/2006/relationships/hyperlink" Target="https://www.uni.lodz.pl/fileadmin/user_upload/Appendix_10_to_the_Regulations_VALIDATION_DOCUMENT.docx" TargetMode="External"/><Relationship Id="rId10" Type="http://schemas.openxmlformats.org/officeDocument/2006/relationships/image" Target="../media/image1.png"/><Relationship Id="rId4" Type="http://schemas.openxmlformats.org/officeDocument/2006/relationships/hyperlink" Target="https://www.uni.lodz.pl/fileadmin/user_upload/Appendix_9_to_the_Regulations_SUBSTANTIVE_REPORT_ON_THE_MOBILITY.docx" TargetMode="External"/><Relationship Id="rId9"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3.jpeg"/><Relationship Id="rId4" Type="http://schemas.openxmlformats.org/officeDocument/2006/relationships/hyperlink" Target="mailto:prom@uni.lodz.pl" TargetMode="External"/></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3.jpeg"/><Relationship Id="rId4" Type="http://schemas.openxmlformats.org/officeDocument/2006/relationships/hyperlink" Target="https://nawa.gov.pl/nawa/projekty-fers" TargetMode="Externa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
            <a:extLst>
              <a:ext uri="{FF2B5EF4-FFF2-40B4-BE49-F238E27FC236}">
                <a16:creationId xmlns:a16="http://schemas.microsoft.com/office/drawing/2014/main" id="{5D2FE3BF-0A96-A442-84BD-C11FA24A5EB7}"/>
              </a:ext>
            </a:extLst>
          </p:cNvPr>
          <p:cNvSpPr txBox="1">
            <a:spLocks noGrp="1"/>
          </p:cNvSpPr>
          <p:nvPr>
            <p:ph type="title" idx="4294967295"/>
          </p:nvPr>
        </p:nvSpPr>
        <p:spPr>
          <a:xfrm>
            <a:off x="1755625" y="1925034"/>
            <a:ext cx="8680750" cy="1761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3000"/>
              </a:spcAft>
              <a:buClrTx/>
              <a:buSzTx/>
              <a:buFontTx/>
              <a:buNone/>
              <a:tabLst/>
              <a:defRPr/>
            </a:pPr>
            <a:r>
              <a:rPr kumimoji="0" lang="pl-PL" sz="4400" b="1" i="0" u="none" strike="noStrike" kern="1200" cap="none" spc="0" normalizeH="0" baseline="0" noProof="0" dirty="0">
                <a:ln>
                  <a:noFill/>
                </a:ln>
                <a:solidFill>
                  <a:schemeClr val="tx1"/>
                </a:solidFill>
                <a:effectLst/>
                <a:uLnTx/>
                <a:uFillTx/>
                <a:latin typeface="+mn-lt"/>
                <a:ea typeface="+mn-ea"/>
                <a:cs typeface="+mn-cs"/>
              </a:rPr>
              <a:t>PROM PROJECT AT UŁ</a:t>
            </a:r>
            <a:br>
              <a:rPr kumimoji="0" lang="pl-PL" sz="4400" b="1" i="0" u="none" strike="noStrike" kern="1200" cap="none" spc="0" normalizeH="0" baseline="0" noProof="0" dirty="0">
                <a:ln>
                  <a:noFill/>
                </a:ln>
                <a:solidFill>
                  <a:schemeClr val="tx1"/>
                </a:solidFill>
                <a:effectLst/>
                <a:uLnTx/>
                <a:uFillTx/>
                <a:latin typeface="+mn-lt"/>
                <a:ea typeface="+mn-ea"/>
                <a:cs typeface="+mn-cs"/>
              </a:rPr>
            </a:br>
            <a:r>
              <a:rPr kumimoji="0" lang="pl-PL" sz="2400" b="1" i="0" u="none" strike="noStrike" kern="1200" cap="none" spc="0" normalizeH="0" baseline="0" noProof="0" dirty="0" err="1">
                <a:ln>
                  <a:noFill/>
                </a:ln>
                <a:solidFill>
                  <a:schemeClr val="tx1"/>
                </a:solidFill>
                <a:effectLst/>
                <a:uLnTx/>
                <a:uFillTx/>
                <a:latin typeface="+mn-lt"/>
                <a:ea typeface="+mn-ea"/>
                <a:cs typeface="+mn-cs"/>
              </a:rPr>
              <a:t>short</a:t>
            </a:r>
            <a:r>
              <a:rPr kumimoji="0" lang="pl-PL" sz="2400" b="1" i="0" u="none" strike="noStrike" kern="1200" cap="none" spc="0" normalizeH="0" baseline="0" noProof="0" dirty="0">
                <a:ln>
                  <a:noFill/>
                </a:ln>
                <a:solidFill>
                  <a:schemeClr val="tx1"/>
                </a:solidFill>
                <a:effectLst/>
                <a:uLnTx/>
                <a:uFillTx/>
                <a:latin typeface="+mn-lt"/>
                <a:ea typeface="+mn-ea"/>
                <a:cs typeface="+mn-cs"/>
              </a:rPr>
              <a:t>-term </a:t>
            </a:r>
            <a:r>
              <a:rPr kumimoji="0" lang="pl-PL" sz="2400" b="1" i="0" u="none" strike="noStrike" kern="1200" cap="none" spc="0" normalizeH="0" baseline="0" noProof="0" dirty="0" err="1">
                <a:ln>
                  <a:noFill/>
                </a:ln>
                <a:solidFill>
                  <a:schemeClr val="tx1"/>
                </a:solidFill>
                <a:effectLst/>
                <a:uLnTx/>
                <a:uFillTx/>
                <a:latin typeface="+mn-lt"/>
                <a:ea typeface="+mn-ea"/>
                <a:cs typeface="+mn-cs"/>
              </a:rPr>
              <a:t>academic</a:t>
            </a:r>
            <a:r>
              <a:rPr kumimoji="0" lang="pl-PL" sz="2400" b="1" i="0" u="none" strike="noStrike" kern="1200" cap="none" spc="0" normalizeH="0" baseline="0" noProof="0" dirty="0">
                <a:ln>
                  <a:noFill/>
                </a:ln>
                <a:solidFill>
                  <a:schemeClr val="tx1"/>
                </a:solidFill>
                <a:effectLst/>
                <a:uLnTx/>
                <a:uFillTx/>
                <a:latin typeface="+mn-lt"/>
                <a:ea typeface="+mn-ea"/>
                <a:cs typeface="+mn-cs"/>
              </a:rPr>
              <a:t> </a:t>
            </a:r>
            <a:r>
              <a:rPr kumimoji="0" lang="pl-PL" sz="2400" b="1" i="0" u="none" strike="noStrike" kern="1200" cap="none" spc="0" normalizeH="0" baseline="0" noProof="0" dirty="0" err="1">
                <a:ln>
                  <a:noFill/>
                </a:ln>
                <a:solidFill>
                  <a:schemeClr val="tx1"/>
                </a:solidFill>
                <a:effectLst/>
                <a:uLnTx/>
                <a:uFillTx/>
                <a:latin typeface="+mn-lt"/>
                <a:ea typeface="+mn-ea"/>
                <a:cs typeface="+mn-cs"/>
              </a:rPr>
              <a:t>mobility</a:t>
            </a:r>
            <a:br>
              <a:rPr kumimoji="0" lang="pl-PL" sz="2400" b="1" i="0" u="none" strike="noStrike" kern="1200" cap="none" spc="0" normalizeH="0" baseline="0" noProof="0" dirty="0">
                <a:ln>
                  <a:noFill/>
                </a:ln>
                <a:solidFill>
                  <a:schemeClr val="tx1"/>
                </a:solidFill>
                <a:effectLst/>
                <a:uLnTx/>
                <a:uFillTx/>
                <a:latin typeface="+mn-lt"/>
                <a:ea typeface="+mn-ea"/>
                <a:cs typeface="+mn-cs"/>
              </a:rPr>
            </a:br>
            <a:endParaRPr kumimoji="0" lang="pl-PL"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8" name="Obraz 7" descr="A horizontal bar depicting the colorful logos of the European Funds for Social Development, the Republic of Poland, the European Union and the National Academic Exchange Agency.">
            <a:extLst>
              <a:ext uri="{FF2B5EF4-FFF2-40B4-BE49-F238E27FC236}">
                <a16:creationId xmlns:a16="http://schemas.microsoft.com/office/drawing/2014/main" id="{2EE3A1EC-FEFD-047F-95CA-86FA5989DAB9}"/>
              </a:ext>
            </a:extLst>
          </p:cNvPr>
          <p:cNvPicPr>
            <a:picLocks noChangeAspect="1"/>
          </p:cNvPicPr>
          <p:nvPr/>
        </p:nvPicPr>
        <p:blipFill>
          <a:blip r:embed="rId4"/>
          <a:stretch>
            <a:fillRect/>
          </a:stretch>
        </p:blipFill>
        <p:spPr>
          <a:xfrm>
            <a:off x="268984" y="173173"/>
            <a:ext cx="8649388" cy="920295"/>
          </a:xfrm>
          <a:prstGeom prst="rect">
            <a:avLst/>
          </a:prstGeom>
        </p:spPr>
      </p:pic>
      <p:pic>
        <p:nvPicPr>
          <p:cNvPr id="7" name="Picture 6" descr="Logo UŁ">
            <a:extLst>
              <a:ext uri="{FF2B5EF4-FFF2-40B4-BE49-F238E27FC236}">
                <a16:creationId xmlns:a16="http://schemas.microsoft.com/office/drawing/2014/main" id="{AB9E42B1-7A0C-006D-4553-0A33DE3767A2}"/>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5" name="Picture 4" descr="Logo UNIC">
            <a:extLst>
              <a:ext uri="{FF2B5EF4-FFF2-40B4-BE49-F238E27FC236}">
                <a16:creationId xmlns:a16="http://schemas.microsoft.com/office/drawing/2014/main" id="{C95DC986-749E-FADE-F265-3A998D966BBA}"/>
              </a:ext>
            </a:extLst>
          </p:cNvPr>
          <p:cNvPicPr>
            <a:picLocks noChangeAspect="1"/>
          </p:cNvPicPr>
          <p:nvPr/>
        </p:nvPicPr>
        <p:blipFill>
          <a:blip r:embed="rId6"/>
          <a:stretch>
            <a:fillRect/>
          </a:stretch>
        </p:blipFill>
        <p:spPr>
          <a:xfrm>
            <a:off x="2782888" y="5413506"/>
            <a:ext cx="1974464" cy="1055949"/>
          </a:xfrm>
          <a:prstGeom prst="rect">
            <a:avLst/>
          </a:prstGeom>
        </p:spPr>
      </p:pic>
    </p:spTree>
    <p:extLst>
      <p:ext uri="{BB962C8B-B14F-4D97-AF65-F5344CB8AC3E}">
        <p14:creationId xmlns:p14="http://schemas.microsoft.com/office/powerpoint/2010/main" val="3019536940"/>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9" name="click.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84DB7-B15D-62A8-7F71-723B2EA3520F}"/>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7DAD06E1-2055-2195-98BD-BB999AFBA527}"/>
              </a:ext>
            </a:extLst>
          </p:cNvPr>
          <p:cNvSpPr>
            <a:spLocks noGrp="1"/>
          </p:cNvSpPr>
          <p:nvPr>
            <p:ph type="title" idx="4294967295"/>
          </p:nvPr>
        </p:nvSpPr>
        <p:spPr>
          <a:xfrm>
            <a:off x="623888" y="1473403"/>
            <a:ext cx="10515600" cy="652978"/>
          </a:xfrm>
          <a:prstGeom prst="rect">
            <a:avLst/>
          </a:prstGeom>
        </p:spPr>
        <p:txBody>
          <a:bodyPr anchor="b"/>
          <a:lstStyle/>
          <a:p>
            <a:r>
              <a:rPr lang="en-US" sz="2800" dirty="0"/>
              <a:t>Travel and accommodation </a:t>
            </a:r>
            <a:r>
              <a:rPr lang="pl-PL" sz="2800" dirty="0"/>
              <a:t>–</a:t>
            </a:r>
            <a:r>
              <a:rPr lang="en-US" sz="2800" dirty="0"/>
              <a:t> general information</a:t>
            </a:r>
            <a:endParaRPr lang="pl-PL" sz="2800" dirty="0"/>
          </a:p>
        </p:txBody>
      </p:sp>
      <p:sp>
        <p:nvSpPr>
          <p:cNvPr id="6" name="tekst">
            <a:extLst>
              <a:ext uri="{FF2B5EF4-FFF2-40B4-BE49-F238E27FC236}">
                <a16:creationId xmlns:a16="http://schemas.microsoft.com/office/drawing/2014/main" id="{83B7FF36-123B-CFA0-58BE-E7102C848EC6}"/>
              </a:ext>
            </a:extLst>
          </p:cNvPr>
          <p:cNvSpPr txBox="1"/>
          <p:nvPr/>
        </p:nvSpPr>
        <p:spPr>
          <a:xfrm>
            <a:off x="623888" y="2506316"/>
            <a:ext cx="8680750" cy="850682"/>
          </a:xfrm>
          <a:prstGeom prst="rect">
            <a:avLst/>
          </a:prstGeom>
          <a:noFill/>
        </p:spPr>
        <p:txBody>
          <a:bodyPr wrap="square" lIns="91440" tIns="45720" rIns="91440" bIns="45720" rtlCol="0" anchor="t">
            <a:spAutoFit/>
          </a:bodyPr>
          <a:lstStyle/>
          <a:p>
            <a:pPr>
              <a:lnSpc>
                <a:spcPct val="120000"/>
              </a:lnSpc>
            </a:pPr>
            <a:r>
              <a:rPr lang="en-US" sz="1400" b="1" dirty="0"/>
              <a:t>Costs are settled in a lump sum depending on the country in which the mobility will take place.</a:t>
            </a:r>
            <a:endParaRPr lang="pl-PL" sz="1400" b="1" dirty="0"/>
          </a:p>
          <a:p>
            <a:pPr>
              <a:lnSpc>
                <a:spcPct val="120000"/>
              </a:lnSpc>
            </a:pPr>
            <a:endParaRPr lang="pl-PL" sz="1400" b="1" dirty="0"/>
          </a:p>
          <a:p>
            <a:pPr>
              <a:lnSpc>
                <a:spcPct val="120000"/>
              </a:lnSpc>
            </a:pPr>
            <a:r>
              <a:rPr lang="en-US" sz="1400" b="1" dirty="0"/>
              <a:t>A table with lump sum costs is given in </a:t>
            </a:r>
            <a:r>
              <a:rPr lang="en-US" sz="1400" b="1" dirty="0">
                <a:solidFill>
                  <a:srgbClr val="E5231B"/>
                </a:solidFill>
                <a:hlinkClick r:id="rId4">
                  <a:extLst>
                    <a:ext uri="{A12FA001-AC4F-418D-AE19-62706E023703}">
                      <ahyp:hlinkClr xmlns:ahyp="http://schemas.microsoft.com/office/drawing/2018/hyperlinkcolor" val="tx"/>
                    </a:ext>
                  </a:extLst>
                </a:hlinkClick>
              </a:rPr>
              <a:t>Appendix 3</a:t>
            </a:r>
            <a:r>
              <a:rPr lang="en-US" sz="1400" b="1" dirty="0"/>
              <a:t> to the Regulations.</a:t>
            </a:r>
            <a:endParaRPr lang="pl-PL" sz="1400" b="1" dirty="0"/>
          </a:p>
        </p:txBody>
      </p:sp>
      <p:pic>
        <p:nvPicPr>
          <p:cNvPr id="5" name="Picture 4">
            <a:extLst>
              <a:ext uri="{FF2B5EF4-FFF2-40B4-BE49-F238E27FC236}">
                <a16:creationId xmlns:a16="http://schemas.microsoft.com/office/drawing/2014/main" id="{B1B85965-E388-4D7E-4E6C-1E900C734E1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68E4F2CC-E1A2-2D7D-DCBC-5A2AB2E949B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1DAF8F7D-BA2B-FF23-3DD7-D832EB590A05}"/>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68984" y="173173"/>
            <a:ext cx="8649388" cy="920295"/>
          </a:xfrm>
          <a:prstGeom prst="rect">
            <a:avLst/>
          </a:prstGeom>
        </p:spPr>
      </p:pic>
    </p:spTree>
    <p:extLst>
      <p:ext uri="{BB962C8B-B14F-4D97-AF65-F5344CB8AC3E}">
        <p14:creationId xmlns:p14="http://schemas.microsoft.com/office/powerpoint/2010/main" val="12655003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8" name="click.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457D0-6439-C51E-6189-72391EEE049C}"/>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17FC6860-DA88-ED23-52B9-26B5DCB43A40}"/>
              </a:ext>
            </a:extLst>
          </p:cNvPr>
          <p:cNvSpPr>
            <a:spLocks noGrp="1"/>
          </p:cNvSpPr>
          <p:nvPr>
            <p:ph type="title" idx="4294967295"/>
          </p:nvPr>
        </p:nvSpPr>
        <p:spPr>
          <a:xfrm>
            <a:off x="623888" y="1363162"/>
            <a:ext cx="10515600" cy="652978"/>
          </a:xfrm>
          <a:prstGeom prst="rect">
            <a:avLst/>
          </a:prstGeom>
        </p:spPr>
        <p:txBody>
          <a:bodyPr anchor="b"/>
          <a:lstStyle/>
          <a:p>
            <a:r>
              <a:rPr lang="pl-PL" sz="2800" dirty="0"/>
              <a:t>Travel and </a:t>
            </a:r>
            <a:r>
              <a:rPr lang="pl-PL" sz="2800" dirty="0" err="1"/>
              <a:t>accommodation</a:t>
            </a:r>
            <a:endParaRPr lang="pl-PL" sz="2800" dirty="0"/>
          </a:p>
        </p:txBody>
      </p:sp>
      <p:sp>
        <p:nvSpPr>
          <p:cNvPr id="6" name="tekst">
            <a:extLst>
              <a:ext uri="{FF2B5EF4-FFF2-40B4-BE49-F238E27FC236}">
                <a16:creationId xmlns:a16="http://schemas.microsoft.com/office/drawing/2014/main" id="{691DF484-A53C-DB24-283B-1D71B801CE88}"/>
              </a:ext>
            </a:extLst>
          </p:cNvPr>
          <p:cNvSpPr txBox="1"/>
          <p:nvPr/>
        </p:nvSpPr>
        <p:spPr>
          <a:xfrm>
            <a:off x="623888" y="2285834"/>
            <a:ext cx="8680750" cy="2143344"/>
          </a:xfrm>
          <a:prstGeom prst="rect">
            <a:avLst/>
          </a:prstGeom>
          <a:noFill/>
        </p:spPr>
        <p:txBody>
          <a:bodyPr wrap="square" lIns="91440" tIns="45720" rIns="91440" bIns="45720" rtlCol="0" anchor="t">
            <a:spAutoFit/>
          </a:bodyPr>
          <a:lstStyle/>
          <a:p>
            <a:pPr>
              <a:lnSpc>
                <a:spcPct val="120000"/>
              </a:lnSpc>
            </a:pPr>
            <a:r>
              <a:rPr lang="en-US" sz="1400" dirty="0"/>
              <a:t>Mobilities (</a:t>
            </a:r>
            <a:r>
              <a:rPr lang="en-US" sz="1400" b="1" dirty="0"/>
              <a:t>including the inclusion of 2 days for travel</a:t>
            </a:r>
            <a:r>
              <a:rPr lang="en-US" sz="1400" dirty="0"/>
              <a:t>) can last:</a:t>
            </a:r>
            <a:endParaRPr lang="pl-PL" sz="1400" dirty="0"/>
          </a:p>
          <a:p>
            <a:pPr>
              <a:lnSpc>
                <a:spcPct val="120000"/>
              </a:lnSpc>
            </a:pPr>
            <a:endParaRPr lang="pl-PL" sz="1400" dirty="0"/>
          </a:p>
          <a:p>
            <a:pPr marL="285750" indent="-285750">
              <a:lnSpc>
                <a:spcPct val="120000"/>
              </a:lnSpc>
              <a:buFont typeface="Arial" panose="020B0604020202020204" pitchFamily="34" charset="0"/>
              <a:buChar char="•"/>
            </a:pPr>
            <a:r>
              <a:rPr lang="en-US" sz="1400" dirty="0"/>
              <a:t>30 days (28 days of mobility tasks + 2 days of travel)</a:t>
            </a:r>
            <a:endParaRPr lang="pl-PL" sz="1400" dirty="0"/>
          </a:p>
          <a:p>
            <a:pPr marL="285750" indent="-285750">
              <a:lnSpc>
                <a:spcPct val="120000"/>
              </a:lnSpc>
              <a:buFont typeface="Arial" panose="020B0604020202020204" pitchFamily="34" charset="0"/>
              <a:buChar char="•"/>
            </a:pPr>
            <a:r>
              <a:rPr lang="en-US" sz="1400" dirty="0"/>
              <a:t>15 days (13 days of mobility tasks + 2 days of travel)</a:t>
            </a:r>
            <a:endParaRPr lang="pl-PL" sz="1400" dirty="0"/>
          </a:p>
          <a:p>
            <a:pPr marL="285750" indent="-285750">
              <a:lnSpc>
                <a:spcPct val="120000"/>
              </a:lnSpc>
              <a:buFont typeface="Arial" panose="020B0604020202020204" pitchFamily="34" charset="0"/>
              <a:buChar char="•"/>
            </a:pPr>
            <a:r>
              <a:rPr lang="en-US" sz="1400" dirty="0"/>
              <a:t>10 days (8 days of mobility tasks + 2 days of travel)</a:t>
            </a:r>
            <a:endParaRPr lang="pl-PL" sz="1400" dirty="0"/>
          </a:p>
          <a:p>
            <a:pPr>
              <a:lnSpc>
                <a:spcPct val="120000"/>
              </a:lnSpc>
            </a:pPr>
            <a:endParaRPr lang="pl-PL" sz="1400" dirty="0"/>
          </a:p>
          <a:p>
            <a:pPr>
              <a:lnSpc>
                <a:spcPct val="120000"/>
              </a:lnSpc>
            </a:pPr>
            <a:r>
              <a:rPr lang="pl-PL" sz="1400" dirty="0" err="1"/>
              <a:t>You</a:t>
            </a:r>
            <a:r>
              <a:rPr lang="pl-PL" sz="1400" dirty="0"/>
              <a:t> </a:t>
            </a:r>
            <a:r>
              <a:rPr lang="en-US" sz="1400" dirty="0"/>
              <a:t>shall specify in the grant application the departure and arrival dates, stating the total number of mobility days (including 2 days for travel).</a:t>
            </a:r>
            <a:endParaRPr lang="pl-PL" sz="1400" dirty="0"/>
          </a:p>
        </p:txBody>
      </p:sp>
      <p:pic>
        <p:nvPicPr>
          <p:cNvPr id="5" name="Picture 4">
            <a:extLst>
              <a:ext uri="{FF2B5EF4-FFF2-40B4-BE49-F238E27FC236}">
                <a16:creationId xmlns:a16="http://schemas.microsoft.com/office/drawing/2014/main" id="{82757F43-6E72-C22D-52C9-28371219DD7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EEBA9ECD-06F8-E2CE-D1A3-84F27B75D3A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EE4BBFBB-BB05-6C0D-2711-390592D743D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115380982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369DA-CA69-0979-16C5-CD9D41400BBA}"/>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1964716F-CBDE-24D1-22C9-997BB84D56C3}"/>
              </a:ext>
            </a:extLst>
          </p:cNvPr>
          <p:cNvSpPr>
            <a:spLocks noGrp="1"/>
          </p:cNvSpPr>
          <p:nvPr>
            <p:ph type="title" idx="4294967295"/>
          </p:nvPr>
        </p:nvSpPr>
        <p:spPr>
          <a:xfrm>
            <a:off x="623888" y="1536700"/>
            <a:ext cx="10515600" cy="652978"/>
          </a:xfrm>
          <a:prstGeom prst="rect">
            <a:avLst/>
          </a:prstGeom>
        </p:spPr>
        <p:txBody>
          <a:bodyPr anchor="b"/>
          <a:lstStyle/>
          <a:p>
            <a:r>
              <a:rPr lang="pl-PL" sz="2800" dirty="0" err="1"/>
              <a:t>Actual</a:t>
            </a:r>
            <a:r>
              <a:rPr lang="pl-PL" sz="2800" dirty="0"/>
              <a:t> </a:t>
            </a:r>
            <a:r>
              <a:rPr lang="pl-PL" sz="2800" dirty="0" err="1"/>
              <a:t>costs</a:t>
            </a:r>
            <a:endParaRPr lang="pl-PL" sz="2800" dirty="0"/>
          </a:p>
        </p:txBody>
      </p:sp>
      <p:sp>
        <p:nvSpPr>
          <p:cNvPr id="6" name="tekst">
            <a:extLst>
              <a:ext uri="{FF2B5EF4-FFF2-40B4-BE49-F238E27FC236}">
                <a16:creationId xmlns:a16="http://schemas.microsoft.com/office/drawing/2014/main" id="{F76B6F6A-3DE3-0EBF-A99A-FB12A7842CAD}"/>
              </a:ext>
            </a:extLst>
          </p:cNvPr>
          <p:cNvSpPr txBox="1"/>
          <p:nvPr/>
        </p:nvSpPr>
        <p:spPr>
          <a:xfrm>
            <a:off x="623888" y="2506316"/>
            <a:ext cx="8680750" cy="1367747"/>
          </a:xfrm>
          <a:prstGeom prst="rect">
            <a:avLst/>
          </a:prstGeom>
          <a:noFill/>
        </p:spPr>
        <p:txBody>
          <a:bodyPr wrap="square" lIns="91440" tIns="45720" rIns="91440" bIns="45720" rtlCol="0" anchor="t">
            <a:spAutoFit/>
          </a:bodyPr>
          <a:lstStyle/>
          <a:p>
            <a:pPr marL="285750" indent="-285750">
              <a:lnSpc>
                <a:spcPct val="120000"/>
              </a:lnSpc>
              <a:buFont typeface="Arial" panose="020B0604020202020204" pitchFamily="34" charset="0"/>
              <a:buChar char="•"/>
            </a:pPr>
            <a:r>
              <a:rPr lang="en-US" sz="1400" dirty="0"/>
              <a:t>Conference fees</a:t>
            </a:r>
            <a:endParaRPr lang="pl-PL" sz="1400" dirty="0"/>
          </a:p>
          <a:p>
            <a:pPr marL="285750" indent="-285750">
              <a:lnSpc>
                <a:spcPct val="120000"/>
              </a:lnSpc>
              <a:buFont typeface="Arial" panose="020B0604020202020204" pitchFamily="34" charset="0"/>
              <a:buChar char="•"/>
            </a:pPr>
            <a:r>
              <a:rPr lang="en-US" sz="1400" dirty="0"/>
              <a:t>Fees for training/courses/study visits</a:t>
            </a:r>
            <a:endParaRPr lang="pl-PL" sz="1400" dirty="0"/>
          </a:p>
          <a:p>
            <a:pPr>
              <a:lnSpc>
                <a:spcPct val="120000"/>
              </a:lnSpc>
            </a:pPr>
            <a:endParaRPr lang="pl-PL" sz="1400" dirty="0"/>
          </a:p>
          <a:p>
            <a:pPr>
              <a:lnSpc>
                <a:spcPct val="120000"/>
              </a:lnSpc>
            </a:pPr>
            <a:r>
              <a:rPr lang="en-US" sz="1400" dirty="0"/>
              <a:t>The grant awarded to the participant will be paid to the participant's designated bank account within the timeframe established individually in the agreement concluded between the UŁ and the Project participant.</a:t>
            </a:r>
            <a:endParaRPr lang="pl-PL" sz="1400" dirty="0"/>
          </a:p>
        </p:txBody>
      </p:sp>
      <p:pic>
        <p:nvPicPr>
          <p:cNvPr id="5" name="Picture 4">
            <a:extLst>
              <a:ext uri="{FF2B5EF4-FFF2-40B4-BE49-F238E27FC236}">
                <a16:creationId xmlns:a16="http://schemas.microsoft.com/office/drawing/2014/main" id="{078508D6-CB3B-17BC-51EB-FDB878D0AA3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FC6FC333-D0A6-AED6-B617-A3D96CD08BB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D564CC33-5AE2-C480-E9FD-46A99075613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351712805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0832F-0BFF-19DB-CC6D-3D8BDEF2BA4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870CFB-D0F2-C3F5-D429-6B7E21C4A65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66EEDD16-4018-5AF8-7BC6-0963EF3C5FA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DDD977AC-3D90-7F6A-9AC5-FBC6DFBA1EB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
        <p:nvSpPr>
          <p:cNvPr id="2" name="Tytuł 1">
            <a:extLst>
              <a:ext uri="{FF2B5EF4-FFF2-40B4-BE49-F238E27FC236}">
                <a16:creationId xmlns:a16="http://schemas.microsoft.com/office/drawing/2014/main" id="{00403000-0F36-C842-F8D2-8B329D259F8B}"/>
              </a:ext>
            </a:extLst>
          </p:cNvPr>
          <p:cNvSpPr txBox="1">
            <a:spLocks noGrp="1"/>
          </p:cNvSpPr>
          <p:nvPr>
            <p:ph type="title" idx="4294967295"/>
          </p:nvPr>
        </p:nvSpPr>
        <p:spPr>
          <a:xfrm>
            <a:off x="1912189" y="2040690"/>
            <a:ext cx="8367622"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n-lt"/>
                <a:ea typeface="+mn-ea"/>
                <a:cs typeface="+mn-cs"/>
              </a:rPr>
              <a:t>Requirements depending on the target group</a:t>
            </a:r>
            <a:endParaRPr kumimoji="0" lang="pl-PL" sz="4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17076539"/>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243F7-D8B4-6701-09E6-EBD37A315FBA}"/>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2C7118CC-40FE-5E44-F17E-149C4773BD20}"/>
              </a:ext>
            </a:extLst>
          </p:cNvPr>
          <p:cNvSpPr>
            <a:spLocks noGrp="1"/>
          </p:cNvSpPr>
          <p:nvPr>
            <p:ph type="title" idx="4294967295"/>
          </p:nvPr>
        </p:nvSpPr>
        <p:spPr>
          <a:xfrm>
            <a:off x="416977" y="1409683"/>
            <a:ext cx="10515600" cy="652978"/>
          </a:xfrm>
          <a:prstGeom prst="rect">
            <a:avLst/>
          </a:prstGeom>
        </p:spPr>
        <p:txBody>
          <a:bodyPr anchor="b"/>
          <a:lstStyle/>
          <a:p>
            <a:r>
              <a:rPr lang="en-US" sz="2800" dirty="0"/>
              <a:t>PhD students from the University of Lodz</a:t>
            </a:r>
            <a:endParaRPr lang="pl-PL" sz="2800" dirty="0"/>
          </a:p>
        </p:txBody>
      </p:sp>
      <p:sp>
        <p:nvSpPr>
          <p:cNvPr id="6" name="tekst">
            <a:extLst>
              <a:ext uri="{FF2B5EF4-FFF2-40B4-BE49-F238E27FC236}">
                <a16:creationId xmlns:a16="http://schemas.microsoft.com/office/drawing/2014/main" id="{D1F4C146-1C80-7EC8-04F1-FAF476841576}"/>
              </a:ext>
            </a:extLst>
          </p:cNvPr>
          <p:cNvSpPr txBox="1"/>
          <p:nvPr/>
        </p:nvSpPr>
        <p:spPr>
          <a:xfrm>
            <a:off x="623888" y="2615860"/>
            <a:ext cx="8680750" cy="1626279"/>
          </a:xfrm>
          <a:prstGeom prst="rect">
            <a:avLst/>
          </a:prstGeom>
          <a:noFill/>
        </p:spPr>
        <p:txBody>
          <a:bodyPr wrap="square" lIns="91440" tIns="45720" rIns="91440" bIns="45720" rtlCol="0" anchor="t">
            <a:spAutoFit/>
          </a:bodyPr>
          <a:lstStyle/>
          <a:p>
            <a:pPr>
              <a:lnSpc>
                <a:spcPct val="120000"/>
              </a:lnSpc>
            </a:pPr>
            <a:r>
              <a:rPr lang="pl-PL" sz="1400" dirty="0" err="1"/>
              <a:t>Requirements</a:t>
            </a:r>
            <a:r>
              <a:rPr lang="pl-PL" sz="1400" dirty="0"/>
              <a:t>:</a:t>
            </a:r>
          </a:p>
          <a:p>
            <a:pPr>
              <a:lnSpc>
                <a:spcPct val="120000"/>
              </a:lnSpc>
            </a:pPr>
            <a:endParaRPr lang="pl-PL" sz="1400" b="1" dirty="0"/>
          </a:p>
          <a:p>
            <a:pPr marL="285750" indent="-285750">
              <a:lnSpc>
                <a:spcPct val="120000"/>
              </a:lnSpc>
              <a:buFont typeface="Arial" panose="020B0604020202020204" pitchFamily="34" charset="0"/>
              <a:buChar char="•"/>
            </a:pPr>
            <a:r>
              <a:rPr lang="pl-PL" sz="1400" b="1" dirty="0"/>
              <a:t>A</a:t>
            </a:r>
            <a:r>
              <a:rPr lang="en-US" sz="1400" b="1" dirty="0"/>
              <a:t>n approval from the foreign unit </a:t>
            </a:r>
            <a:r>
              <a:rPr lang="en-US" sz="1400" dirty="0"/>
              <a:t>(e.g., letter, email, certificate) attached to the application to carry out the activity indicated in the application</a:t>
            </a:r>
            <a:r>
              <a:rPr lang="pl-PL" sz="1400" dirty="0"/>
              <a:t>.</a:t>
            </a:r>
          </a:p>
          <a:p>
            <a:pPr marL="285750" indent="-285750">
              <a:lnSpc>
                <a:spcPct val="120000"/>
              </a:lnSpc>
              <a:buFont typeface="Arial" panose="020B0604020202020204" pitchFamily="34" charset="0"/>
              <a:buChar char="•"/>
            </a:pPr>
            <a:r>
              <a:rPr lang="en-US" sz="1400" dirty="0"/>
              <a:t>Doctoral students cannot have their education suspended and benefit from a break in their education.</a:t>
            </a:r>
            <a:endParaRPr lang="pl-PL" sz="1400" dirty="0"/>
          </a:p>
          <a:p>
            <a:pPr marL="285750" indent="-285750">
              <a:lnSpc>
                <a:spcPct val="120000"/>
              </a:lnSpc>
              <a:buFont typeface="Arial" panose="020B0604020202020204" pitchFamily="34" charset="0"/>
              <a:buChar char="•"/>
            </a:pPr>
            <a:r>
              <a:rPr lang="en-US" sz="1400" dirty="0"/>
              <a:t>Doctoral students cannot receive funding in other NAWA projects supporting internationalization.</a:t>
            </a:r>
            <a:endParaRPr lang="pl-PL" sz="1400" dirty="0"/>
          </a:p>
        </p:txBody>
      </p:sp>
      <p:pic>
        <p:nvPicPr>
          <p:cNvPr id="5" name="Picture 4">
            <a:extLst>
              <a:ext uri="{FF2B5EF4-FFF2-40B4-BE49-F238E27FC236}">
                <a16:creationId xmlns:a16="http://schemas.microsoft.com/office/drawing/2014/main" id="{783E3996-65B5-075C-58CB-9DD9D91142F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3840D80E-5A37-B9D8-41E3-7FE17F36622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971C325F-E371-30D8-39D8-7E4F6560184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1922367501"/>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54C10-7D9C-1EEE-ACD8-7642AED27F42}"/>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22E05769-8347-9BDE-15F7-32EB0B639D5A}"/>
              </a:ext>
            </a:extLst>
          </p:cNvPr>
          <p:cNvSpPr>
            <a:spLocks noGrp="1"/>
          </p:cNvSpPr>
          <p:nvPr>
            <p:ph type="title" idx="4294967295"/>
          </p:nvPr>
        </p:nvSpPr>
        <p:spPr>
          <a:xfrm>
            <a:off x="1035908" y="1443690"/>
            <a:ext cx="10515600" cy="652978"/>
          </a:xfrm>
          <a:prstGeom prst="rect">
            <a:avLst/>
          </a:prstGeom>
        </p:spPr>
        <p:txBody>
          <a:bodyPr anchor="b"/>
          <a:lstStyle/>
          <a:p>
            <a:r>
              <a:rPr lang="en-US" sz="2800" dirty="0"/>
              <a:t>PhD students from abroad</a:t>
            </a:r>
            <a:endParaRPr lang="pl-PL" sz="2800" dirty="0"/>
          </a:p>
        </p:txBody>
      </p:sp>
      <p:sp>
        <p:nvSpPr>
          <p:cNvPr id="6" name="tekst">
            <a:extLst>
              <a:ext uri="{FF2B5EF4-FFF2-40B4-BE49-F238E27FC236}">
                <a16:creationId xmlns:a16="http://schemas.microsoft.com/office/drawing/2014/main" id="{809B33F2-C102-9AA0-43E4-562B9636F03B}"/>
              </a:ext>
            </a:extLst>
          </p:cNvPr>
          <p:cNvSpPr txBox="1"/>
          <p:nvPr/>
        </p:nvSpPr>
        <p:spPr>
          <a:xfrm>
            <a:off x="623888" y="2593451"/>
            <a:ext cx="8680750" cy="1626279"/>
          </a:xfrm>
          <a:prstGeom prst="rect">
            <a:avLst/>
          </a:prstGeom>
          <a:noFill/>
        </p:spPr>
        <p:txBody>
          <a:bodyPr wrap="square" lIns="91440" tIns="45720" rIns="91440" bIns="45720" rtlCol="0" anchor="t">
            <a:spAutoFit/>
          </a:bodyPr>
          <a:lstStyle/>
          <a:p>
            <a:pPr>
              <a:lnSpc>
                <a:spcPct val="120000"/>
              </a:lnSpc>
            </a:pPr>
            <a:r>
              <a:rPr lang="pl-PL" sz="1400" dirty="0" err="1"/>
              <a:t>Requirements</a:t>
            </a:r>
            <a:r>
              <a:rPr lang="pl-PL" sz="1400" dirty="0"/>
              <a:t>:</a:t>
            </a:r>
          </a:p>
          <a:p>
            <a:pPr>
              <a:lnSpc>
                <a:spcPct val="120000"/>
              </a:lnSpc>
            </a:pPr>
            <a:endParaRPr lang="pl-PL" sz="1400" dirty="0"/>
          </a:p>
          <a:p>
            <a:pPr marL="285750" indent="-285750">
              <a:lnSpc>
                <a:spcPct val="120000"/>
              </a:lnSpc>
              <a:buFont typeface="Arial" panose="020B0604020202020204" pitchFamily="34" charset="0"/>
              <a:buChar char="•"/>
            </a:pPr>
            <a:r>
              <a:rPr lang="en-US" sz="1400" dirty="0"/>
              <a:t>A scan of the statement of the Project Participant's willingness to participate (</a:t>
            </a:r>
            <a:r>
              <a:rPr lang="en-US" sz="1400" b="1" dirty="0">
                <a:solidFill>
                  <a:srgbClr val="E5231B"/>
                </a:solidFill>
                <a:hlinkClick r:id="rId4">
                  <a:extLst>
                    <a:ext uri="{A12FA001-AC4F-418D-AE19-62706E023703}">
                      <ahyp:hlinkClr xmlns:ahyp="http://schemas.microsoft.com/office/drawing/2018/hyperlinkcolor" val="tx"/>
                    </a:ext>
                  </a:extLst>
                </a:hlinkClick>
              </a:rPr>
              <a:t>Appendix No. 2 </a:t>
            </a:r>
            <a:r>
              <a:rPr lang="en-US" sz="1400" dirty="0"/>
              <a:t>to the Regulations) signed by the person invited to the UŁ;</a:t>
            </a:r>
            <a:endParaRPr lang="pl-PL" sz="1400" dirty="0"/>
          </a:p>
          <a:p>
            <a:pPr marL="285750" indent="-285750">
              <a:lnSpc>
                <a:spcPct val="120000"/>
              </a:lnSpc>
              <a:buFont typeface="Arial" panose="020B0604020202020204" pitchFamily="34" charset="0"/>
              <a:buChar char="•"/>
            </a:pPr>
            <a:r>
              <a:rPr lang="en-US" sz="1400" dirty="0"/>
              <a:t>Doctoral students cannot have their education suspended and benefit from a break in their education;</a:t>
            </a:r>
            <a:endParaRPr lang="pl-PL" sz="1400" dirty="0"/>
          </a:p>
          <a:p>
            <a:pPr marL="285750" indent="-285750">
              <a:lnSpc>
                <a:spcPct val="120000"/>
              </a:lnSpc>
              <a:buFont typeface="Arial" panose="020B0604020202020204" pitchFamily="34" charset="0"/>
              <a:buChar char="•"/>
            </a:pPr>
            <a:r>
              <a:rPr lang="en-US" sz="1400" dirty="0"/>
              <a:t>Doctoral students cannot receive funding in other NAWA projects supporting internationalization</a:t>
            </a:r>
            <a:r>
              <a:rPr lang="pl-PL" sz="1400" dirty="0"/>
              <a:t>; </a:t>
            </a:r>
          </a:p>
        </p:txBody>
      </p:sp>
      <p:pic>
        <p:nvPicPr>
          <p:cNvPr id="5" name="Picture 4">
            <a:extLst>
              <a:ext uri="{FF2B5EF4-FFF2-40B4-BE49-F238E27FC236}">
                <a16:creationId xmlns:a16="http://schemas.microsoft.com/office/drawing/2014/main" id="{94EA7233-4881-EFED-80E3-28BCBA43E26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D2FC4200-6EEA-793D-88CD-412C325E099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66B4992C-3B62-BF96-37A3-C059EFC53C0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68984" y="173173"/>
            <a:ext cx="8649388" cy="920295"/>
          </a:xfrm>
          <a:prstGeom prst="rect">
            <a:avLst/>
          </a:prstGeom>
        </p:spPr>
      </p:pic>
    </p:spTree>
    <p:extLst>
      <p:ext uri="{BB962C8B-B14F-4D97-AF65-F5344CB8AC3E}">
        <p14:creationId xmlns:p14="http://schemas.microsoft.com/office/powerpoint/2010/main" val="1486517081"/>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8" name="click.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2DD68-A15E-852F-C17B-00FB792B07A6}"/>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B114E7C9-8631-223D-26A6-21EE95FE7225}"/>
              </a:ext>
            </a:extLst>
          </p:cNvPr>
          <p:cNvSpPr>
            <a:spLocks noGrp="1"/>
          </p:cNvSpPr>
          <p:nvPr>
            <p:ph type="title" idx="4294967295"/>
          </p:nvPr>
        </p:nvSpPr>
        <p:spPr>
          <a:xfrm>
            <a:off x="698028" y="1419122"/>
            <a:ext cx="10515600" cy="652978"/>
          </a:xfrm>
          <a:prstGeom prst="rect">
            <a:avLst/>
          </a:prstGeom>
        </p:spPr>
        <p:txBody>
          <a:bodyPr anchor="b"/>
          <a:lstStyle/>
          <a:p>
            <a:r>
              <a:rPr lang="pl-PL" sz="2800" dirty="0"/>
              <a:t>Application form</a:t>
            </a:r>
          </a:p>
        </p:txBody>
      </p:sp>
      <p:sp>
        <p:nvSpPr>
          <p:cNvPr id="6" name="tekst">
            <a:extLst>
              <a:ext uri="{FF2B5EF4-FFF2-40B4-BE49-F238E27FC236}">
                <a16:creationId xmlns:a16="http://schemas.microsoft.com/office/drawing/2014/main" id="{4645AC10-E310-FB64-0C10-2A54985AFA3A}"/>
              </a:ext>
            </a:extLst>
          </p:cNvPr>
          <p:cNvSpPr txBox="1"/>
          <p:nvPr/>
        </p:nvSpPr>
        <p:spPr>
          <a:xfrm>
            <a:off x="623888" y="2593451"/>
            <a:ext cx="8680750" cy="1367747"/>
          </a:xfrm>
          <a:prstGeom prst="rect">
            <a:avLst/>
          </a:prstGeom>
          <a:noFill/>
        </p:spPr>
        <p:txBody>
          <a:bodyPr wrap="square" lIns="91440" tIns="45720" rIns="91440" bIns="45720" rtlCol="0" anchor="t">
            <a:spAutoFit/>
          </a:bodyPr>
          <a:lstStyle/>
          <a:p>
            <a:pPr>
              <a:lnSpc>
                <a:spcPct val="120000"/>
              </a:lnSpc>
            </a:pPr>
            <a:r>
              <a:rPr lang="en-US" sz="1400" dirty="0"/>
              <a:t>The application is filled out </a:t>
            </a:r>
            <a:r>
              <a:rPr lang="en-US" sz="1400" b="1" dirty="0">
                <a:solidFill>
                  <a:srgbClr val="E5231B"/>
                </a:solidFill>
                <a:hlinkClick r:id="rId4">
                  <a:extLst>
                    <a:ext uri="{A12FA001-AC4F-418D-AE19-62706E023703}">
                      <ahyp:hlinkClr xmlns:ahyp="http://schemas.microsoft.com/office/drawing/2018/hyperlinkcolor" val="tx"/>
                    </a:ext>
                  </a:extLst>
                </a:hlinkClick>
              </a:rPr>
              <a:t>online</a:t>
            </a:r>
            <a:r>
              <a:rPr lang="en-US" sz="1400" dirty="0"/>
              <a:t>.</a:t>
            </a:r>
            <a:endParaRPr lang="pl-PL" sz="1400" dirty="0"/>
          </a:p>
          <a:p>
            <a:pPr>
              <a:lnSpc>
                <a:spcPct val="120000"/>
              </a:lnSpc>
            </a:pPr>
            <a:r>
              <a:rPr lang="en-US" sz="1400" dirty="0"/>
              <a:t>The application must be accompanied by </a:t>
            </a:r>
            <a:r>
              <a:rPr lang="en-US" sz="1400" b="1" dirty="0">
                <a:solidFill>
                  <a:srgbClr val="E5231B"/>
                </a:solidFill>
                <a:hlinkClick r:id="rId5">
                  <a:extLst>
                    <a:ext uri="{A12FA001-AC4F-418D-AE19-62706E023703}">
                      <ahyp:hlinkClr xmlns:ahyp="http://schemas.microsoft.com/office/drawing/2018/hyperlinkcolor" val="tx"/>
                    </a:ext>
                  </a:extLst>
                </a:hlinkClick>
              </a:rPr>
              <a:t>the Expected results and methods of their verification</a:t>
            </a:r>
            <a:r>
              <a:rPr lang="en-US" sz="1400" dirty="0"/>
              <a:t>.</a:t>
            </a:r>
            <a:endParaRPr lang="pl-PL" sz="1400" dirty="0"/>
          </a:p>
          <a:p>
            <a:pPr>
              <a:lnSpc>
                <a:spcPct val="120000"/>
              </a:lnSpc>
            </a:pPr>
            <a:r>
              <a:rPr lang="en-US" sz="1400" dirty="0"/>
              <a:t>An incomplete or late application will not be subject to correction.</a:t>
            </a:r>
            <a:endParaRPr lang="pl-PL" sz="1400" dirty="0"/>
          </a:p>
          <a:p>
            <a:pPr>
              <a:lnSpc>
                <a:spcPct val="120000"/>
              </a:lnSpc>
            </a:pPr>
            <a:endParaRPr lang="pl-PL" sz="1400" dirty="0"/>
          </a:p>
          <a:p>
            <a:pPr>
              <a:lnSpc>
                <a:spcPct val="120000"/>
              </a:lnSpc>
            </a:pPr>
            <a:r>
              <a:rPr lang="en-US" sz="1400" b="1" dirty="0"/>
              <a:t>Participants do not need to print the application form.</a:t>
            </a:r>
            <a:endParaRPr lang="pl-PL" sz="1400" b="1" dirty="0"/>
          </a:p>
        </p:txBody>
      </p:sp>
      <p:pic>
        <p:nvPicPr>
          <p:cNvPr id="5" name="Picture 4">
            <a:extLst>
              <a:ext uri="{FF2B5EF4-FFF2-40B4-BE49-F238E27FC236}">
                <a16:creationId xmlns:a16="http://schemas.microsoft.com/office/drawing/2014/main" id="{8F62B57C-A3F4-1534-D263-08F1590D78F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E7315D14-D48A-9BAC-578D-8D00031615B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1EFB60D7-9D87-D719-46B8-BA47E713D4B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68984" y="173173"/>
            <a:ext cx="8649388" cy="920295"/>
          </a:xfrm>
          <a:prstGeom prst="rect">
            <a:avLst/>
          </a:prstGeom>
        </p:spPr>
      </p:pic>
    </p:spTree>
    <p:extLst>
      <p:ext uri="{BB962C8B-B14F-4D97-AF65-F5344CB8AC3E}">
        <p14:creationId xmlns:p14="http://schemas.microsoft.com/office/powerpoint/2010/main" val="65010003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9" name="click.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77BDC-E5C8-8CBE-978C-021CA7F78B19}"/>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0BE6ACF4-C816-B71B-E4D7-9867E9813163}"/>
              </a:ext>
            </a:extLst>
          </p:cNvPr>
          <p:cNvSpPr>
            <a:spLocks noGrp="1"/>
          </p:cNvSpPr>
          <p:nvPr>
            <p:ph type="title" idx="4294967295"/>
          </p:nvPr>
        </p:nvSpPr>
        <p:spPr>
          <a:xfrm>
            <a:off x="838200" y="1380780"/>
            <a:ext cx="10515600" cy="652978"/>
          </a:xfrm>
          <a:prstGeom prst="rect">
            <a:avLst/>
          </a:prstGeom>
        </p:spPr>
        <p:txBody>
          <a:bodyPr anchor="b"/>
          <a:lstStyle/>
          <a:p>
            <a:r>
              <a:rPr lang="en-US" sz="2800" dirty="0"/>
              <a:t>Application form – </a:t>
            </a:r>
            <a:r>
              <a:rPr lang="pl-PL" sz="2800" dirty="0" err="1"/>
              <a:t>PhD</a:t>
            </a:r>
            <a:r>
              <a:rPr lang="pl-PL" sz="2800" dirty="0"/>
              <a:t> </a:t>
            </a:r>
            <a:r>
              <a:rPr lang="en-US" sz="2800" dirty="0"/>
              <a:t>students from abroad</a:t>
            </a:r>
            <a:endParaRPr lang="pl-PL" sz="2800" dirty="0"/>
          </a:p>
        </p:txBody>
      </p:sp>
      <p:sp>
        <p:nvSpPr>
          <p:cNvPr id="6" name="tekst">
            <a:extLst>
              <a:ext uri="{FF2B5EF4-FFF2-40B4-BE49-F238E27FC236}">
                <a16:creationId xmlns:a16="http://schemas.microsoft.com/office/drawing/2014/main" id="{0B988983-070A-153F-D847-D3D2F3C0A6B9}"/>
              </a:ext>
            </a:extLst>
          </p:cNvPr>
          <p:cNvSpPr txBox="1"/>
          <p:nvPr/>
        </p:nvSpPr>
        <p:spPr>
          <a:xfrm>
            <a:off x="623888" y="2593451"/>
            <a:ext cx="8680750" cy="2611421"/>
          </a:xfrm>
          <a:prstGeom prst="rect">
            <a:avLst/>
          </a:prstGeom>
          <a:noFill/>
        </p:spPr>
        <p:txBody>
          <a:bodyPr wrap="square" lIns="91440" tIns="45720" rIns="91440" bIns="45720" rtlCol="0" anchor="t">
            <a:spAutoFit/>
          </a:bodyPr>
          <a:lstStyle/>
          <a:p>
            <a:pPr>
              <a:lnSpc>
                <a:spcPct val="120000"/>
              </a:lnSpc>
            </a:pPr>
            <a:r>
              <a:rPr lang="en-US" sz="1400" dirty="0"/>
              <a:t>In the case of participation of doctoral students from foreign research units, their application forms are filled out by supervisors from the UŁ.</a:t>
            </a:r>
            <a:endParaRPr lang="pl-PL" sz="1400" dirty="0"/>
          </a:p>
          <a:p>
            <a:pPr>
              <a:lnSpc>
                <a:spcPct val="120000"/>
              </a:lnSpc>
            </a:pPr>
            <a:endParaRPr lang="pl-PL" sz="1400" dirty="0"/>
          </a:p>
          <a:p>
            <a:pPr>
              <a:lnSpc>
                <a:spcPct val="120000"/>
              </a:lnSpc>
            </a:pPr>
            <a:r>
              <a:rPr lang="en-US" sz="1400" dirty="0"/>
              <a:t>The supervisor may be a PhD student or an employee of the University of Lodz who has received written approval from the supervisor/supervisor.</a:t>
            </a:r>
            <a:endParaRPr lang="pl-PL" sz="1400" dirty="0"/>
          </a:p>
          <a:p>
            <a:pPr>
              <a:lnSpc>
                <a:spcPct val="120000"/>
              </a:lnSpc>
            </a:pPr>
            <a:endParaRPr lang="pl-PL" sz="1400" dirty="0"/>
          </a:p>
          <a:p>
            <a:pPr>
              <a:lnSpc>
                <a:spcPct val="120000"/>
              </a:lnSpc>
            </a:pPr>
            <a:r>
              <a:rPr lang="en-US" sz="1400" dirty="0"/>
              <a:t>One person can submit a maximum of 3 Participants.</a:t>
            </a:r>
            <a:endParaRPr lang="pl-PL" sz="1400" dirty="0"/>
          </a:p>
          <a:p>
            <a:pPr>
              <a:lnSpc>
                <a:spcPct val="120000"/>
              </a:lnSpc>
            </a:pPr>
            <a:endParaRPr lang="pl-PL" sz="1400" dirty="0"/>
          </a:p>
          <a:p>
            <a:pPr lvl="0">
              <a:lnSpc>
                <a:spcPct val="107000"/>
              </a:lnSpc>
              <a:spcAft>
                <a:spcPts val="800"/>
              </a:spcAft>
            </a:pPr>
            <a:r>
              <a:rPr lang="en-US" sz="1400" dirty="0"/>
              <a:t>It is the responsibility of the PhD student or employee of the University of Lodz </a:t>
            </a:r>
            <a:r>
              <a:rPr lang="en-US" sz="1400" b="1" dirty="0"/>
              <a:t>to correctly submit the application </a:t>
            </a:r>
            <a:r>
              <a:rPr lang="en-US" sz="1400" dirty="0"/>
              <a:t>on behalf of the incoming person to the Project.</a:t>
            </a:r>
            <a:endParaRPr lang="pl-PL" sz="1400" dirty="0"/>
          </a:p>
        </p:txBody>
      </p:sp>
      <p:pic>
        <p:nvPicPr>
          <p:cNvPr id="5" name="Picture 4">
            <a:extLst>
              <a:ext uri="{FF2B5EF4-FFF2-40B4-BE49-F238E27FC236}">
                <a16:creationId xmlns:a16="http://schemas.microsoft.com/office/drawing/2014/main" id="{D05DB1EC-2B01-8F99-70C4-A5DF40F0A88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B0A05C68-7222-BB03-5DF0-EBBEDD496EF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7D94EE8F-841B-7F0F-9951-627642749DD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261655498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035C7-AF82-C124-34F3-0889FA90F026}"/>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D2462096-ED47-4158-F84C-0B92C6D7445E}"/>
              </a:ext>
            </a:extLst>
          </p:cNvPr>
          <p:cNvSpPr>
            <a:spLocks noGrp="1"/>
          </p:cNvSpPr>
          <p:nvPr>
            <p:ph type="title" idx="4294967295"/>
          </p:nvPr>
        </p:nvSpPr>
        <p:spPr>
          <a:xfrm>
            <a:off x="751702" y="1282276"/>
            <a:ext cx="10515600" cy="652978"/>
          </a:xfrm>
          <a:prstGeom prst="rect">
            <a:avLst/>
          </a:prstGeom>
        </p:spPr>
        <p:txBody>
          <a:bodyPr anchor="b"/>
          <a:lstStyle/>
          <a:p>
            <a:r>
              <a:rPr lang="pl-PL" sz="2800" dirty="0"/>
              <a:t>Evaluation of the </a:t>
            </a:r>
            <a:r>
              <a:rPr lang="pl-PL" sz="2800" dirty="0" err="1"/>
              <a:t>application</a:t>
            </a:r>
            <a:endParaRPr lang="pl-PL" sz="2800" dirty="0"/>
          </a:p>
        </p:txBody>
      </p:sp>
      <p:sp>
        <p:nvSpPr>
          <p:cNvPr id="6" name="tekst">
            <a:extLst>
              <a:ext uri="{FF2B5EF4-FFF2-40B4-BE49-F238E27FC236}">
                <a16:creationId xmlns:a16="http://schemas.microsoft.com/office/drawing/2014/main" id="{54310092-E314-3CDE-2F2B-9F5DB15CF671}"/>
              </a:ext>
            </a:extLst>
          </p:cNvPr>
          <p:cNvSpPr txBox="1"/>
          <p:nvPr/>
        </p:nvSpPr>
        <p:spPr>
          <a:xfrm>
            <a:off x="623888" y="2593451"/>
            <a:ext cx="8680750" cy="1109214"/>
          </a:xfrm>
          <a:prstGeom prst="rect">
            <a:avLst/>
          </a:prstGeom>
          <a:noFill/>
        </p:spPr>
        <p:txBody>
          <a:bodyPr wrap="square" lIns="91440" tIns="45720" rIns="91440" bIns="45720" rtlCol="0" anchor="t">
            <a:spAutoFit/>
          </a:bodyPr>
          <a:lstStyle/>
          <a:p>
            <a:pPr>
              <a:lnSpc>
                <a:spcPct val="120000"/>
              </a:lnSpc>
            </a:pPr>
            <a:r>
              <a:rPr lang="en-US" sz="1400" dirty="0"/>
              <a:t>Evaluation of applications is carried out by </a:t>
            </a:r>
            <a:r>
              <a:rPr lang="en-US" sz="1400" b="1" dirty="0"/>
              <a:t>the Recruitment Committee</a:t>
            </a:r>
            <a:r>
              <a:rPr lang="en-US" sz="1400" dirty="0"/>
              <a:t>.</a:t>
            </a:r>
            <a:endParaRPr lang="pl-PL" sz="1400" dirty="0"/>
          </a:p>
          <a:p>
            <a:pPr>
              <a:lnSpc>
                <a:spcPct val="120000"/>
              </a:lnSpc>
            </a:pPr>
            <a:endParaRPr lang="pl-PL" sz="1400" dirty="0"/>
          </a:p>
          <a:p>
            <a:pPr>
              <a:lnSpc>
                <a:spcPct val="120000"/>
              </a:lnSpc>
            </a:pPr>
            <a:r>
              <a:rPr lang="en-US" sz="1400" dirty="0"/>
              <a:t>When evaluating applications, priority in qualification will be given to those who have not </a:t>
            </a:r>
            <a:r>
              <a:rPr lang="en-US" sz="1400" b="1" dirty="0"/>
              <a:t>previously benefited </a:t>
            </a:r>
            <a:r>
              <a:rPr lang="en-US" sz="1400" dirty="0"/>
              <a:t>from support under the PROM program at the UŁ. </a:t>
            </a:r>
            <a:endParaRPr lang="pl-PL" sz="1400" dirty="0"/>
          </a:p>
        </p:txBody>
      </p:sp>
      <p:pic>
        <p:nvPicPr>
          <p:cNvPr id="5" name="Picture 4" descr="Logo UNIC">
            <a:extLst>
              <a:ext uri="{FF2B5EF4-FFF2-40B4-BE49-F238E27FC236}">
                <a16:creationId xmlns:a16="http://schemas.microsoft.com/office/drawing/2014/main" id="{CE4DA2B4-8E18-0BFC-55D6-6928637BE513}"/>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descr="Logo UŁ">
            <a:extLst>
              <a:ext uri="{FF2B5EF4-FFF2-40B4-BE49-F238E27FC236}">
                <a16:creationId xmlns:a16="http://schemas.microsoft.com/office/drawing/2014/main" id="{E2EB58FB-6CFB-C241-B4D5-21BA860C4334}"/>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descr="pozioma belka przedstawiająca kolorowe logotypy Funduszy Europejskich dla Rozwoju Społecznego, Rzeczpospolitej Polski, Unii Europejskiej oraz Narodowej Agencji Wymiany Akademickiej.">
            <a:extLst>
              <a:ext uri="{FF2B5EF4-FFF2-40B4-BE49-F238E27FC236}">
                <a16:creationId xmlns:a16="http://schemas.microsoft.com/office/drawing/2014/main" id="{FD5C10D7-C396-4D85-DB30-60A7E215908D}"/>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277758922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1AD3E-8C12-12E3-5755-F1CAA1F50FBB}"/>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F5E36DBD-3F48-0635-0763-D83663F431A8}"/>
              </a:ext>
            </a:extLst>
          </p:cNvPr>
          <p:cNvSpPr>
            <a:spLocks noGrp="1"/>
          </p:cNvSpPr>
          <p:nvPr>
            <p:ph type="title" idx="4294967295"/>
          </p:nvPr>
        </p:nvSpPr>
        <p:spPr>
          <a:xfrm>
            <a:off x="838200" y="1480432"/>
            <a:ext cx="10515600" cy="652978"/>
          </a:xfrm>
          <a:prstGeom prst="rect">
            <a:avLst/>
          </a:prstGeom>
        </p:spPr>
        <p:txBody>
          <a:bodyPr anchor="b"/>
          <a:lstStyle/>
          <a:p>
            <a:r>
              <a:rPr lang="en-US" sz="2800" dirty="0"/>
              <a:t>Evaluation of the application </a:t>
            </a:r>
            <a:r>
              <a:rPr lang="pl-PL" sz="2800" dirty="0"/>
              <a:t>–</a:t>
            </a:r>
            <a:r>
              <a:rPr lang="en-US" sz="2800" dirty="0"/>
              <a:t> scoring</a:t>
            </a:r>
            <a:endParaRPr lang="pl-PL" sz="2800" dirty="0"/>
          </a:p>
        </p:txBody>
      </p:sp>
      <p:sp>
        <p:nvSpPr>
          <p:cNvPr id="6" name="tekst">
            <a:extLst>
              <a:ext uri="{FF2B5EF4-FFF2-40B4-BE49-F238E27FC236}">
                <a16:creationId xmlns:a16="http://schemas.microsoft.com/office/drawing/2014/main" id="{5872D60B-E125-D063-B47C-2A1F4268021A}"/>
              </a:ext>
            </a:extLst>
          </p:cNvPr>
          <p:cNvSpPr txBox="1"/>
          <p:nvPr/>
        </p:nvSpPr>
        <p:spPr>
          <a:xfrm>
            <a:off x="623888" y="2593451"/>
            <a:ext cx="8680750" cy="1884811"/>
          </a:xfrm>
          <a:prstGeom prst="rect">
            <a:avLst/>
          </a:prstGeom>
          <a:noFill/>
        </p:spPr>
        <p:txBody>
          <a:bodyPr wrap="square" lIns="91440" tIns="45720" rIns="91440" bIns="45720" rtlCol="0" anchor="t">
            <a:spAutoFit/>
          </a:bodyPr>
          <a:lstStyle/>
          <a:p>
            <a:pPr>
              <a:lnSpc>
                <a:spcPct val="120000"/>
              </a:lnSpc>
            </a:pPr>
            <a:r>
              <a:rPr lang="pl-PL" sz="1400" dirty="0"/>
              <a:t>1. </a:t>
            </a:r>
            <a:r>
              <a:rPr lang="en-US" sz="1400" b="1" dirty="0"/>
              <a:t>Characteristics of the planned activities, including the purpose and timing of the mobility, with justification for the choice of activities: 0</a:t>
            </a:r>
            <a:r>
              <a:rPr lang="pl-PL" sz="1400" b="1" dirty="0"/>
              <a:t>–</a:t>
            </a:r>
            <a:r>
              <a:rPr lang="en-US" sz="1400" b="1" dirty="0"/>
              <a:t>20 points.</a:t>
            </a:r>
            <a:endParaRPr lang="pl-PL" sz="1400" b="1" dirty="0"/>
          </a:p>
          <a:p>
            <a:pPr marL="285750" indent="-285750">
              <a:lnSpc>
                <a:spcPct val="120000"/>
              </a:lnSpc>
              <a:buFont typeface="Arial" panose="020B0604020202020204" pitchFamily="34" charset="0"/>
              <a:buChar char="•"/>
            </a:pPr>
            <a:r>
              <a:rPr lang="en-US" sz="1400" dirty="0"/>
              <a:t>in the case of a conference, training, course, internship, summer school - provide a justification for the selection of a specific activity with the assignment of specific learning outcomes, </a:t>
            </a:r>
            <a:endParaRPr lang="pl-PL" sz="1400" dirty="0"/>
          </a:p>
          <a:p>
            <a:pPr marL="285750" indent="-285750">
              <a:lnSpc>
                <a:spcPct val="120000"/>
              </a:lnSpc>
              <a:buFont typeface="Arial" panose="020B0604020202020204" pitchFamily="34" charset="0"/>
              <a:buChar char="•"/>
            </a:pPr>
            <a:r>
              <a:rPr lang="en-US" sz="1400" dirty="0"/>
              <a:t>in the case of teaching activities, provide: the title of the activity, its description, the number of planned hours and the target group with the assignment of specific learning outcomes</a:t>
            </a:r>
            <a:endParaRPr lang="pl-PL" sz="1400" dirty="0"/>
          </a:p>
          <a:p>
            <a:pPr>
              <a:lnSpc>
                <a:spcPct val="120000"/>
              </a:lnSpc>
            </a:pPr>
            <a:r>
              <a:rPr lang="pl-PL" sz="1400" dirty="0"/>
              <a:t>2. </a:t>
            </a:r>
            <a:r>
              <a:rPr lang="en-US" sz="1400" b="1" dirty="0"/>
              <a:t>Evaluation of the impact of mobility on further academic/professional career development: 0</a:t>
            </a:r>
            <a:r>
              <a:rPr lang="pl-PL" sz="1400" b="1" dirty="0"/>
              <a:t>–</a:t>
            </a:r>
            <a:r>
              <a:rPr lang="en-US" sz="1400" b="1" dirty="0"/>
              <a:t>10 points. </a:t>
            </a:r>
            <a:endParaRPr lang="pl-PL" sz="1400" dirty="0"/>
          </a:p>
        </p:txBody>
      </p:sp>
      <p:pic>
        <p:nvPicPr>
          <p:cNvPr id="5" name="Picture 4">
            <a:extLst>
              <a:ext uri="{FF2B5EF4-FFF2-40B4-BE49-F238E27FC236}">
                <a16:creationId xmlns:a16="http://schemas.microsoft.com/office/drawing/2014/main" id="{51E6E33D-89B2-8C76-C82E-682590581CC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2DD1E7D3-AFA7-E618-690F-CF2D58F9EF5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84337BF6-93FD-02ED-4ED6-7F3D9EA5539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20796619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B4EB4-3C0E-0325-B67E-BE4852101E5A}"/>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9FB442D4-147C-E543-A8DF-664CA73E67F3}"/>
              </a:ext>
            </a:extLst>
          </p:cNvPr>
          <p:cNvSpPr>
            <a:spLocks noGrp="1"/>
          </p:cNvSpPr>
          <p:nvPr>
            <p:ph type="title" idx="4294967295"/>
          </p:nvPr>
        </p:nvSpPr>
        <p:spPr>
          <a:xfrm>
            <a:off x="733425" y="1499246"/>
            <a:ext cx="10515600" cy="652978"/>
          </a:xfrm>
          <a:prstGeom prst="rect">
            <a:avLst/>
          </a:prstGeom>
        </p:spPr>
        <p:txBody>
          <a:bodyPr anchor="b"/>
          <a:lstStyle/>
          <a:p>
            <a:pPr>
              <a:lnSpc>
                <a:spcPct val="120000"/>
              </a:lnSpc>
              <a:spcAft>
                <a:spcPts val="3000"/>
              </a:spcAft>
            </a:pPr>
            <a:r>
              <a:rPr lang="pl-PL" sz="2800" b="1" dirty="0"/>
              <a:t>Meeting agenda</a:t>
            </a:r>
          </a:p>
        </p:txBody>
      </p:sp>
      <p:sp>
        <p:nvSpPr>
          <p:cNvPr id="6" name="tekst">
            <a:extLst>
              <a:ext uri="{FF2B5EF4-FFF2-40B4-BE49-F238E27FC236}">
                <a16:creationId xmlns:a16="http://schemas.microsoft.com/office/drawing/2014/main" id="{FF088F84-F6DA-A6EE-4954-EA73B6F9666E}"/>
              </a:ext>
              <a:ext uri="{C183D7F6-B498-43B3-948B-1728B52AA6E4}">
                <adec:decorative xmlns:adec="http://schemas.microsoft.com/office/drawing/2017/decorative" val="0"/>
              </a:ext>
            </a:extLst>
          </p:cNvPr>
          <p:cNvSpPr txBox="1"/>
          <p:nvPr/>
        </p:nvSpPr>
        <p:spPr>
          <a:xfrm>
            <a:off x="733425" y="2480928"/>
            <a:ext cx="8680750" cy="2786597"/>
          </a:xfrm>
          <a:prstGeom prst="rect">
            <a:avLst/>
          </a:prstGeom>
          <a:noFill/>
        </p:spPr>
        <p:txBody>
          <a:bodyPr wrap="square" lIns="91440" tIns="45720" rIns="91440" bIns="45720" rtlCol="0" anchor="t">
            <a:spAutoFit/>
          </a:bodyPr>
          <a:lstStyle/>
          <a:p>
            <a:pPr marL="400050" indent="-400050">
              <a:lnSpc>
                <a:spcPct val="120000"/>
              </a:lnSpc>
              <a:buFont typeface="+mj-lt"/>
              <a:buAutoNum type="romanUcPeriod"/>
            </a:pPr>
            <a:r>
              <a:rPr lang="en-US" sz="1400" b="1" dirty="0"/>
              <a:t>Mobility tasks funded by the program</a:t>
            </a:r>
            <a:endParaRPr lang="pl-PL" sz="1400" b="1" dirty="0"/>
          </a:p>
          <a:p>
            <a:pPr marL="400050" indent="-400050">
              <a:lnSpc>
                <a:spcPct val="120000"/>
              </a:lnSpc>
              <a:buFont typeface="+mj-lt"/>
              <a:buAutoNum type="romanUcPeriod"/>
            </a:pPr>
            <a:r>
              <a:rPr lang="en-US" sz="1400" b="1" dirty="0"/>
              <a:t>Schedule of the edition</a:t>
            </a:r>
            <a:endParaRPr lang="pl-PL" sz="1400" b="1" dirty="0"/>
          </a:p>
          <a:p>
            <a:pPr marL="400050" indent="-400050">
              <a:lnSpc>
                <a:spcPct val="120000"/>
              </a:lnSpc>
              <a:buFont typeface="+mj-lt"/>
              <a:buAutoNum type="romanUcPeriod"/>
            </a:pPr>
            <a:r>
              <a:rPr lang="en-US" sz="1400" b="1" dirty="0"/>
              <a:t>Funding</a:t>
            </a:r>
            <a:endParaRPr lang="pl-PL" sz="1400" b="1" dirty="0"/>
          </a:p>
          <a:p>
            <a:pPr marL="400050" indent="-400050">
              <a:lnSpc>
                <a:spcPct val="120000"/>
              </a:lnSpc>
              <a:buFont typeface="+mj-lt"/>
              <a:buAutoNum type="romanUcPeriod"/>
            </a:pPr>
            <a:r>
              <a:rPr lang="en-US" sz="1400" b="1" dirty="0"/>
              <a:t>Requirements depending on the target group</a:t>
            </a:r>
            <a:endParaRPr lang="pl-PL" sz="1400" b="1" dirty="0"/>
          </a:p>
          <a:p>
            <a:pPr marL="400050" indent="-400050">
              <a:lnSpc>
                <a:spcPct val="120000"/>
              </a:lnSpc>
              <a:buFont typeface="+mj-lt"/>
              <a:buAutoNum type="romanUcPeriod"/>
            </a:pPr>
            <a:r>
              <a:rPr lang="en-US" sz="1400" b="1" dirty="0"/>
              <a:t>Application</a:t>
            </a:r>
            <a:endParaRPr lang="pl-PL" sz="1400" b="1" dirty="0"/>
          </a:p>
          <a:p>
            <a:pPr marL="400050" indent="-400050">
              <a:lnSpc>
                <a:spcPct val="120000"/>
              </a:lnSpc>
              <a:buFont typeface="+mj-lt"/>
              <a:buAutoNum type="romanUcPeriod"/>
            </a:pPr>
            <a:r>
              <a:rPr lang="en-US" sz="1400" b="1" dirty="0"/>
              <a:t>Receipt of funding</a:t>
            </a:r>
            <a:endParaRPr lang="pl-PL" sz="1400" b="1" dirty="0"/>
          </a:p>
          <a:p>
            <a:pPr marL="400050" indent="-400050">
              <a:lnSpc>
                <a:spcPct val="120000"/>
              </a:lnSpc>
              <a:buFont typeface="+mj-lt"/>
              <a:buAutoNum type="romanUcPeriod"/>
            </a:pPr>
            <a:r>
              <a:rPr lang="en-US" sz="1400" b="1" dirty="0"/>
              <a:t>Finalization of the project</a:t>
            </a:r>
            <a:endParaRPr lang="pl-PL" sz="1400" b="1" dirty="0"/>
          </a:p>
          <a:p>
            <a:pPr>
              <a:lnSpc>
                <a:spcPct val="120000"/>
              </a:lnSpc>
              <a:spcAft>
                <a:spcPts val="3000"/>
              </a:spcAft>
            </a:pPr>
            <a:endParaRPr lang="pl-PL" sz="1400" b="1" dirty="0"/>
          </a:p>
          <a:p>
            <a:pPr>
              <a:lnSpc>
                <a:spcPct val="120000"/>
              </a:lnSpc>
              <a:spcAft>
                <a:spcPts val="3000"/>
              </a:spcAft>
            </a:pPr>
            <a:endParaRPr lang="pl-PL" sz="1400" b="1" dirty="0"/>
          </a:p>
        </p:txBody>
      </p:sp>
      <p:pic>
        <p:nvPicPr>
          <p:cNvPr id="5" name="Picture 4">
            <a:extLst>
              <a:ext uri="{FF2B5EF4-FFF2-40B4-BE49-F238E27FC236}">
                <a16:creationId xmlns:a16="http://schemas.microsoft.com/office/drawing/2014/main" id="{03675770-4E36-C4DA-4506-AE90B8C8B63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D731CEB0-06E0-955F-7497-D8C4811DF41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A9A62254-C23D-7572-C1AE-EBD8F37FC55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136702176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5B0FC-5622-C457-9420-D3227C273DE1}"/>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9E079AD1-F80C-4310-93F1-2A5CE380F3D3}"/>
              </a:ext>
            </a:extLst>
          </p:cNvPr>
          <p:cNvSpPr>
            <a:spLocks noGrp="1"/>
          </p:cNvSpPr>
          <p:nvPr>
            <p:ph type="title" idx="4294967295"/>
          </p:nvPr>
        </p:nvSpPr>
        <p:spPr>
          <a:xfrm>
            <a:off x="838200" y="1516970"/>
            <a:ext cx="10515600" cy="652978"/>
          </a:xfrm>
          <a:prstGeom prst="rect">
            <a:avLst/>
          </a:prstGeom>
        </p:spPr>
        <p:txBody>
          <a:bodyPr anchor="b"/>
          <a:lstStyle/>
          <a:p>
            <a:r>
              <a:rPr lang="en-US" sz="2800" dirty="0"/>
              <a:t>Evaluation of the application </a:t>
            </a:r>
            <a:r>
              <a:rPr lang="pl-PL" sz="2800" dirty="0"/>
              <a:t>–</a:t>
            </a:r>
            <a:r>
              <a:rPr lang="en-US" sz="2800" dirty="0"/>
              <a:t> ranking</a:t>
            </a:r>
            <a:endParaRPr lang="pl-PL" sz="2800" dirty="0"/>
          </a:p>
        </p:txBody>
      </p:sp>
      <p:sp>
        <p:nvSpPr>
          <p:cNvPr id="6" name="tekst">
            <a:extLst>
              <a:ext uri="{FF2B5EF4-FFF2-40B4-BE49-F238E27FC236}">
                <a16:creationId xmlns:a16="http://schemas.microsoft.com/office/drawing/2014/main" id="{E05E2E6C-E3A7-9F76-34E0-1028BB81B865}"/>
              </a:ext>
            </a:extLst>
          </p:cNvPr>
          <p:cNvSpPr txBox="1"/>
          <p:nvPr/>
        </p:nvSpPr>
        <p:spPr>
          <a:xfrm>
            <a:off x="623888" y="2593450"/>
            <a:ext cx="9863720" cy="2660408"/>
          </a:xfrm>
          <a:prstGeom prst="rect">
            <a:avLst/>
          </a:prstGeom>
          <a:noFill/>
        </p:spPr>
        <p:txBody>
          <a:bodyPr wrap="square" lIns="91440" tIns="45720" rIns="91440" bIns="45720" rtlCol="0" anchor="t">
            <a:spAutoFit/>
          </a:bodyPr>
          <a:lstStyle/>
          <a:p>
            <a:pPr>
              <a:lnSpc>
                <a:spcPct val="120000"/>
              </a:lnSpc>
            </a:pPr>
            <a:r>
              <a:rPr lang="en-US" sz="1400" dirty="0"/>
              <a:t>The maximum number of points to be scored: 30 points.</a:t>
            </a:r>
            <a:endParaRPr lang="pl-PL" sz="1400" dirty="0"/>
          </a:p>
          <a:p>
            <a:pPr>
              <a:lnSpc>
                <a:spcPct val="120000"/>
              </a:lnSpc>
            </a:pPr>
            <a:endParaRPr lang="pl-PL" sz="1400" dirty="0"/>
          </a:p>
          <a:p>
            <a:pPr>
              <a:lnSpc>
                <a:spcPct val="120000"/>
              </a:lnSpc>
            </a:pPr>
            <a:r>
              <a:rPr lang="en-US" sz="1400" dirty="0"/>
              <a:t>In case of obtaining equal scores by several persons, </a:t>
            </a:r>
            <a:r>
              <a:rPr lang="en-US" sz="1400" b="1" dirty="0"/>
              <a:t>the order of receipt of the application (date and time) is decisive</a:t>
            </a:r>
            <a:r>
              <a:rPr lang="en-US" sz="1400" dirty="0"/>
              <a:t>.</a:t>
            </a:r>
            <a:endParaRPr lang="pl-PL" sz="1400" dirty="0"/>
          </a:p>
          <a:p>
            <a:pPr>
              <a:lnSpc>
                <a:spcPct val="120000"/>
              </a:lnSpc>
            </a:pPr>
            <a:endParaRPr lang="pl-PL" sz="1400" dirty="0"/>
          </a:p>
          <a:p>
            <a:pPr>
              <a:lnSpc>
                <a:spcPct val="120000"/>
              </a:lnSpc>
            </a:pPr>
            <a:r>
              <a:rPr lang="en-US" sz="1400" dirty="0"/>
              <a:t>Members of the Recruitment Committee have the right to conduct additional interviews with candidates (the interview may take place in person or online). The date of the interview is agreed with the candidate in each case.</a:t>
            </a:r>
            <a:endParaRPr lang="pl-PL" sz="1400" dirty="0"/>
          </a:p>
          <a:p>
            <a:pPr>
              <a:lnSpc>
                <a:spcPct val="120000"/>
              </a:lnSpc>
            </a:pPr>
            <a:endParaRPr lang="pl-PL" sz="1400" dirty="0"/>
          </a:p>
          <a:p>
            <a:pPr>
              <a:lnSpc>
                <a:spcPct val="120000"/>
              </a:lnSpc>
            </a:pPr>
            <a:r>
              <a:rPr lang="en-US" sz="1400" dirty="0"/>
              <a:t>The Commission will develop a ranking and award scholarships to applicants with the highest number of points. </a:t>
            </a:r>
            <a:endParaRPr lang="pl-PL" sz="1400" dirty="0"/>
          </a:p>
          <a:p>
            <a:pPr>
              <a:lnSpc>
                <a:spcPct val="120000"/>
              </a:lnSpc>
            </a:pPr>
            <a:endParaRPr lang="pl-PL" sz="1400" dirty="0"/>
          </a:p>
          <a:p>
            <a:pPr>
              <a:lnSpc>
                <a:spcPct val="120000"/>
              </a:lnSpc>
            </a:pPr>
            <a:r>
              <a:rPr lang="en-US" sz="1400" b="1" dirty="0"/>
              <a:t>The decision of the Commission is final</a:t>
            </a:r>
            <a:r>
              <a:rPr lang="en-US" sz="1400" dirty="0"/>
              <a:t>.</a:t>
            </a:r>
            <a:endParaRPr lang="pl-PL" sz="1400" b="1" dirty="0"/>
          </a:p>
        </p:txBody>
      </p:sp>
      <p:pic>
        <p:nvPicPr>
          <p:cNvPr id="5" name="Picture 4">
            <a:extLst>
              <a:ext uri="{FF2B5EF4-FFF2-40B4-BE49-F238E27FC236}">
                <a16:creationId xmlns:a16="http://schemas.microsoft.com/office/drawing/2014/main" id="{9660D40A-3FA7-9992-5469-2485A4BB01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F4325513-035F-BF32-708F-CC4648CE6EE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BBB4FE5D-7BB1-5101-B9E7-FE91296E640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45207154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763CD-B564-BC02-6549-5B6CC6DFD054}"/>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E6061581-7D30-B732-54D6-E09A1DFF0F35}"/>
              </a:ext>
            </a:extLst>
          </p:cNvPr>
          <p:cNvSpPr>
            <a:spLocks noGrp="1"/>
          </p:cNvSpPr>
          <p:nvPr>
            <p:ph type="title" idx="4294967295"/>
          </p:nvPr>
        </p:nvSpPr>
        <p:spPr>
          <a:xfrm>
            <a:off x="924697" y="1425176"/>
            <a:ext cx="10515600" cy="652978"/>
          </a:xfrm>
          <a:prstGeom prst="rect">
            <a:avLst/>
          </a:prstGeom>
        </p:spPr>
        <p:txBody>
          <a:bodyPr anchor="b"/>
          <a:lstStyle/>
          <a:p>
            <a:r>
              <a:rPr lang="en-US" sz="2800" dirty="0"/>
              <a:t>Evaluation of the application </a:t>
            </a:r>
            <a:r>
              <a:rPr lang="pl-PL" sz="2800" dirty="0"/>
              <a:t>–</a:t>
            </a:r>
            <a:r>
              <a:rPr lang="en-US" sz="2800" dirty="0"/>
              <a:t> results</a:t>
            </a:r>
            <a:endParaRPr lang="pl-PL" sz="2800" dirty="0"/>
          </a:p>
        </p:txBody>
      </p:sp>
      <p:sp>
        <p:nvSpPr>
          <p:cNvPr id="6" name="tekst">
            <a:extLst>
              <a:ext uri="{FF2B5EF4-FFF2-40B4-BE49-F238E27FC236}">
                <a16:creationId xmlns:a16="http://schemas.microsoft.com/office/drawing/2014/main" id="{C51E243C-56B1-B59B-DB21-371668F89440}"/>
              </a:ext>
            </a:extLst>
          </p:cNvPr>
          <p:cNvSpPr txBox="1"/>
          <p:nvPr/>
        </p:nvSpPr>
        <p:spPr>
          <a:xfrm>
            <a:off x="623888" y="2593451"/>
            <a:ext cx="8680750" cy="1109214"/>
          </a:xfrm>
          <a:prstGeom prst="rect">
            <a:avLst/>
          </a:prstGeom>
          <a:noFill/>
        </p:spPr>
        <p:txBody>
          <a:bodyPr wrap="square" lIns="91440" tIns="45720" rIns="91440" bIns="45720" rtlCol="0" anchor="t">
            <a:spAutoFit/>
          </a:bodyPr>
          <a:lstStyle/>
          <a:p>
            <a:pPr>
              <a:lnSpc>
                <a:spcPct val="120000"/>
              </a:lnSpc>
            </a:pPr>
            <a:r>
              <a:rPr lang="en-US" sz="1400" dirty="0"/>
              <a:t>The results of the competition will be published on </a:t>
            </a:r>
            <a:r>
              <a:rPr lang="en-US" sz="1400" b="1" dirty="0">
                <a:solidFill>
                  <a:srgbClr val="E5231B"/>
                </a:solidFill>
                <a:hlinkClick r:id="rId4">
                  <a:extLst>
                    <a:ext uri="{A12FA001-AC4F-418D-AE19-62706E023703}">
                      <ahyp:hlinkClr xmlns:ahyp="http://schemas.microsoft.com/office/drawing/2018/hyperlinkcolor" val="tx"/>
                    </a:ext>
                  </a:extLst>
                </a:hlinkClick>
              </a:rPr>
              <a:t>the project website</a:t>
            </a:r>
            <a:r>
              <a:rPr lang="en-US" sz="1400" dirty="0"/>
              <a:t>.</a:t>
            </a:r>
            <a:endParaRPr lang="pl-PL" sz="1400" dirty="0"/>
          </a:p>
          <a:p>
            <a:pPr>
              <a:lnSpc>
                <a:spcPct val="120000"/>
              </a:lnSpc>
            </a:pPr>
            <a:endParaRPr lang="pl-PL" sz="1400" dirty="0"/>
          </a:p>
          <a:p>
            <a:pPr>
              <a:lnSpc>
                <a:spcPct val="120000"/>
              </a:lnSpc>
            </a:pPr>
            <a:r>
              <a:rPr lang="en-US" sz="1400" dirty="0"/>
              <a:t>If the number of short-term mobilities allocated in a given call is not </a:t>
            </a:r>
            <a:r>
              <a:rPr lang="en-US" sz="1400" dirty="0" err="1"/>
              <a:t>utilised</a:t>
            </a:r>
            <a:r>
              <a:rPr lang="en-US" sz="1400" dirty="0"/>
              <a:t>, additional recruitments are possible. Their dates will be announced on the program website and in staff and doctoral mailings.</a:t>
            </a:r>
            <a:endParaRPr lang="pl-PL" sz="1400" dirty="0"/>
          </a:p>
        </p:txBody>
      </p:sp>
      <p:pic>
        <p:nvPicPr>
          <p:cNvPr id="5" name="Picture 4">
            <a:extLst>
              <a:ext uri="{FF2B5EF4-FFF2-40B4-BE49-F238E27FC236}">
                <a16:creationId xmlns:a16="http://schemas.microsoft.com/office/drawing/2014/main" id="{84191605-F3FA-0577-228B-4B754ED0F57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69DB14EF-1AA7-DA67-3935-A37CDDCD7AB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FBDA31AE-30C5-E45C-253F-AE4145169EB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68984" y="173173"/>
            <a:ext cx="8649388" cy="920295"/>
          </a:xfrm>
          <a:prstGeom prst="rect">
            <a:avLst/>
          </a:prstGeom>
        </p:spPr>
      </p:pic>
    </p:spTree>
    <p:extLst>
      <p:ext uri="{BB962C8B-B14F-4D97-AF65-F5344CB8AC3E}">
        <p14:creationId xmlns:p14="http://schemas.microsoft.com/office/powerpoint/2010/main" val="882638351"/>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8" name="click.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860BD-7C63-932F-EA4A-34528487374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2170AAB-3C0E-98FD-5D55-2D2CE28AF51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descr="Logo UŁ">
            <a:extLst>
              <a:ext uri="{FF2B5EF4-FFF2-40B4-BE49-F238E27FC236}">
                <a16:creationId xmlns:a16="http://schemas.microsoft.com/office/drawing/2014/main" id="{1E18DF84-39EA-7A7A-0F00-06D32659AA12}"/>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descr="pozioma belka przedstawiająca kolorowe logotypy Funduszy Europejskich dla Rozwoju Społecznego, Rzeczpospolitej Polski, Unii Europejskiej oraz Narodowej Agencji Wymiany Akademickiej.">
            <a:extLst>
              <a:ext uri="{FF2B5EF4-FFF2-40B4-BE49-F238E27FC236}">
                <a16:creationId xmlns:a16="http://schemas.microsoft.com/office/drawing/2014/main" id="{C7C535A7-6493-21AE-D37B-431268965870}"/>
              </a:ext>
            </a:extLst>
          </p:cNvPr>
          <p:cNvPicPr>
            <a:picLocks noChangeAspect="1"/>
          </p:cNvPicPr>
          <p:nvPr/>
        </p:nvPicPr>
        <p:blipFill>
          <a:blip r:embed="rId6"/>
          <a:stretch>
            <a:fillRect/>
          </a:stretch>
        </p:blipFill>
        <p:spPr>
          <a:xfrm>
            <a:off x="268984" y="173173"/>
            <a:ext cx="8649388" cy="920295"/>
          </a:xfrm>
          <a:prstGeom prst="rect">
            <a:avLst/>
          </a:prstGeom>
        </p:spPr>
      </p:pic>
      <p:sp>
        <p:nvSpPr>
          <p:cNvPr id="2" name="Tytuł 1">
            <a:extLst>
              <a:ext uri="{FF2B5EF4-FFF2-40B4-BE49-F238E27FC236}">
                <a16:creationId xmlns:a16="http://schemas.microsoft.com/office/drawing/2014/main" id="{62AF55AC-7645-CA00-00CE-27D941B497C7}"/>
              </a:ext>
            </a:extLst>
          </p:cNvPr>
          <p:cNvSpPr txBox="1">
            <a:spLocks noGrp="1"/>
          </p:cNvSpPr>
          <p:nvPr>
            <p:ph type="title" idx="4294967295"/>
          </p:nvPr>
        </p:nvSpPr>
        <p:spPr>
          <a:xfrm>
            <a:off x="1912189" y="2040858"/>
            <a:ext cx="836762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400" b="1" i="0" u="none" strike="noStrike" kern="1200" cap="none" spc="0" normalizeH="0" baseline="0" noProof="0" dirty="0" err="1">
                <a:ln>
                  <a:noFill/>
                </a:ln>
                <a:solidFill>
                  <a:schemeClr val="tx1"/>
                </a:solidFill>
                <a:effectLst/>
                <a:uLnTx/>
                <a:uFillTx/>
                <a:latin typeface="+mn-lt"/>
                <a:ea typeface="+mn-ea"/>
                <a:cs typeface="+mn-cs"/>
              </a:rPr>
              <a:t>Receiving</a:t>
            </a:r>
            <a:r>
              <a:rPr kumimoji="0" lang="pl-PL" sz="4400" b="1" i="0" u="none" strike="noStrike" kern="1200" cap="none" spc="0" normalizeH="0" baseline="0" noProof="0" dirty="0">
                <a:ln>
                  <a:noFill/>
                </a:ln>
                <a:solidFill>
                  <a:schemeClr val="tx1"/>
                </a:solidFill>
                <a:effectLst/>
                <a:uLnTx/>
                <a:uFillTx/>
                <a:latin typeface="+mn-lt"/>
                <a:ea typeface="+mn-ea"/>
                <a:cs typeface="+mn-cs"/>
              </a:rPr>
              <a:t> </a:t>
            </a:r>
            <a:r>
              <a:rPr kumimoji="0" lang="pl-PL" sz="4400" b="1" i="0" u="none" strike="noStrike" kern="1200" cap="none" spc="0" normalizeH="0" baseline="0" noProof="0" dirty="0" err="1">
                <a:ln>
                  <a:noFill/>
                </a:ln>
                <a:solidFill>
                  <a:schemeClr val="tx1"/>
                </a:solidFill>
                <a:effectLst/>
                <a:uLnTx/>
                <a:uFillTx/>
                <a:latin typeface="+mn-lt"/>
                <a:ea typeface="+mn-ea"/>
                <a:cs typeface="+mn-cs"/>
              </a:rPr>
              <a:t>funding</a:t>
            </a:r>
            <a:endParaRPr kumimoji="0" lang="pl-PL" sz="4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2223685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63049-13A3-6ABF-2142-A37A9839B3C3}"/>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C02C1B1D-A605-AC31-B377-1F2615FB4806}"/>
              </a:ext>
            </a:extLst>
          </p:cNvPr>
          <p:cNvSpPr>
            <a:spLocks noGrp="1"/>
          </p:cNvSpPr>
          <p:nvPr>
            <p:ph type="title" idx="4294967295"/>
          </p:nvPr>
        </p:nvSpPr>
        <p:spPr>
          <a:xfrm>
            <a:off x="739346" y="1443690"/>
            <a:ext cx="10515600" cy="652978"/>
          </a:xfrm>
          <a:prstGeom prst="rect">
            <a:avLst/>
          </a:prstGeom>
        </p:spPr>
        <p:txBody>
          <a:bodyPr anchor="b"/>
          <a:lstStyle/>
          <a:p>
            <a:r>
              <a:rPr lang="pl-PL" sz="2800" b="1" dirty="0" err="1"/>
              <a:t>NAWA's</a:t>
            </a:r>
            <a:r>
              <a:rPr lang="pl-PL" sz="2800" b="1" dirty="0"/>
              <a:t> </a:t>
            </a:r>
            <a:r>
              <a:rPr lang="pl-PL" sz="2800" b="1" dirty="0" err="1"/>
              <a:t>electronic</a:t>
            </a:r>
            <a:r>
              <a:rPr lang="pl-PL" sz="2800" b="1" dirty="0"/>
              <a:t> form</a:t>
            </a:r>
          </a:p>
        </p:txBody>
      </p:sp>
      <p:sp>
        <p:nvSpPr>
          <p:cNvPr id="6" name="tekst">
            <a:extLst>
              <a:ext uri="{FF2B5EF4-FFF2-40B4-BE49-F238E27FC236}">
                <a16:creationId xmlns:a16="http://schemas.microsoft.com/office/drawing/2014/main" id="{F8830B1A-E276-347E-92DC-E48BDE6C18F6}"/>
              </a:ext>
            </a:extLst>
          </p:cNvPr>
          <p:cNvSpPr txBox="1"/>
          <p:nvPr/>
        </p:nvSpPr>
        <p:spPr>
          <a:xfrm>
            <a:off x="623888" y="2593451"/>
            <a:ext cx="9200050" cy="2918941"/>
          </a:xfrm>
          <a:prstGeom prst="rect">
            <a:avLst/>
          </a:prstGeom>
          <a:noFill/>
        </p:spPr>
        <p:txBody>
          <a:bodyPr wrap="square" lIns="91440" tIns="45720" rIns="91440" bIns="45720" rtlCol="0" anchor="t">
            <a:spAutoFit/>
          </a:bodyPr>
          <a:lstStyle/>
          <a:p>
            <a:pPr>
              <a:lnSpc>
                <a:spcPct val="120000"/>
              </a:lnSpc>
            </a:pPr>
            <a:r>
              <a:rPr lang="en-US" sz="1400" dirty="0"/>
              <a:t>Those who are awarded funding must complete and submit an electronic Project Participant form</a:t>
            </a:r>
            <a:r>
              <a:rPr lang="pl-PL" sz="1400" dirty="0"/>
              <a:t>.</a:t>
            </a:r>
          </a:p>
          <a:p>
            <a:pPr>
              <a:lnSpc>
                <a:spcPct val="120000"/>
              </a:lnSpc>
            </a:pPr>
            <a:endParaRPr lang="pl-PL" sz="1400" dirty="0"/>
          </a:p>
          <a:p>
            <a:pPr>
              <a:lnSpc>
                <a:spcPct val="120000"/>
              </a:lnSpc>
            </a:pPr>
            <a:r>
              <a:rPr lang="en-US" sz="1400" dirty="0"/>
              <a:t>The link to the form is provided in the </a:t>
            </a:r>
            <a:r>
              <a:rPr lang="en-US" sz="1400" b="1" dirty="0">
                <a:solidFill>
                  <a:srgbClr val="E5231B"/>
                </a:solidFill>
                <a:hlinkClick r:id="rId4">
                  <a:extLst>
                    <a:ext uri="{A12FA001-AC4F-418D-AE19-62706E023703}">
                      <ahyp:hlinkClr xmlns:ahyp="http://schemas.microsoft.com/office/drawing/2018/hyperlinkcolor" val="tx"/>
                    </a:ext>
                  </a:extLst>
                </a:hlinkClick>
              </a:rPr>
              <a:t>Project Regulations </a:t>
            </a:r>
            <a:r>
              <a:rPr lang="en-US" sz="1400" dirty="0"/>
              <a:t>(§6, item 5)</a:t>
            </a:r>
            <a:r>
              <a:rPr lang="pl-PL" sz="1400" dirty="0"/>
              <a:t>.</a:t>
            </a:r>
          </a:p>
          <a:p>
            <a:pPr>
              <a:lnSpc>
                <a:spcPct val="120000"/>
              </a:lnSpc>
            </a:pPr>
            <a:endParaRPr lang="pl-PL" sz="1400" dirty="0"/>
          </a:p>
          <a:p>
            <a:pPr>
              <a:lnSpc>
                <a:spcPct val="120000"/>
              </a:lnSpc>
            </a:pPr>
            <a:r>
              <a:rPr lang="en-US" sz="1400" dirty="0"/>
              <a:t>In order to activate the link, the participant must register an account in the NAWA system: </a:t>
            </a:r>
            <a:r>
              <a:rPr lang="en-US" sz="1400" b="1" dirty="0">
                <a:solidFill>
                  <a:srgbClr val="E5231B"/>
                </a:solidFill>
                <a:hlinkClick r:id="rId5">
                  <a:extLst>
                    <a:ext uri="{A12FA001-AC4F-418D-AE19-62706E023703}">
                      <ahyp:hlinkClr xmlns:ahyp="http://schemas.microsoft.com/office/drawing/2018/hyperlinkcolor" val="tx"/>
                    </a:ext>
                  </a:extLst>
                </a:hlinkClick>
              </a:rPr>
              <a:t>https//programs.nawa.gov.pl/register</a:t>
            </a:r>
            <a:endParaRPr lang="pl-PL" sz="1400" b="1" dirty="0">
              <a:solidFill>
                <a:srgbClr val="E5231B"/>
              </a:solidFill>
            </a:endParaRPr>
          </a:p>
          <a:p>
            <a:pPr>
              <a:lnSpc>
                <a:spcPct val="120000"/>
              </a:lnSpc>
            </a:pPr>
            <a:endParaRPr lang="pl-PL" sz="1400" dirty="0"/>
          </a:p>
          <a:p>
            <a:pPr>
              <a:lnSpc>
                <a:spcPct val="120000"/>
              </a:lnSpc>
            </a:pPr>
            <a:r>
              <a:rPr lang="en-US" sz="1400" dirty="0"/>
              <a:t>A guide for setting up an account and submitting the FERS form is available in </a:t>
            </a:r>
            <a:r>
              <a:rPr lang="en-US" sz="1400" b="1" dirty="0">
                <a:solidFill>
                  <a:srgbClr val="E5231B"/>
                </a:solidFill>
                <a:hlinkClick r:id="rId6">
                  <a:extLst>
                    <a:ext uri="{A12FA001-AC4F-418D-AE19-62706E023703}">
                      <ahyp:hlinkClr xmlns:ahyp="http://schemas.microsoft.com/office/drawing/2018/hyperlinkcolor" val="tx"/>
                    </a:ext>
                  </a:extLst>
                </a:hlinkClick>
              </a:rPr>
              <a:t>Appendix 6</a:t>
            </a:r>
            <a:r>
              <a:rPr lang="en-US" sz="1400" dirty="0"/>
              <a:t> to the Regulations.</a:t>
            </a:r>
            <a:endParaRPr lang="pl-PL" sz="1400" dirty="0"/>
          </a:p>
          <a:p>
            <a:pPr>
              <a:lnSpc>
                <a:spcPct val="120000"/>
              </a:lnSpc>
            </a:pPr>
            <a:endParaRPr lang="pl-PL" sz="1400" dirty="0"/>
          </a:p>
          <a:p>
            <a:pPr>
              <a:lnSpc>
                <a:spcPct val="120000"/>
              </a:lnSpc>
            </a:pPr>
            <a:r>
              <a:rPr lang="en-US" sz="1400" b="1" dirty="0"/>
              <a:t>IMPORTANT: The participant is obliged to immediately (up to 7 working days) deliver in person or by e-mail (prom@uni.lodz.pl) to the Project Office the form in pdf format, generated from the NAWA ICT system</a:t>
            </a:r>
            <a:r>
              <a:rPr lang="pl-PL" sz="1400" b="1" dirty="0"/>
              <a:t>.</a:t>
            </a:r>
          </a:p>
        </p:txBody>
      </p:sp>
      <p:pic>
        <p:nvPicPr>
          <p:cNvPr id="5" name="Picture 4">
            <a:extLst>
              <a:ext uri="{FF2B5EF4-FFF2-40B4-BE49-F238E27FC236}">
                <a16:creationId xmlns:a16="http://schemas.microsoft.com/office/drawing/2014/main" id="{E704061B-D0B8-E252-5988-2249A7BFBBD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5B29C747-5FE7-7731-1794-4377CB2F77E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FB8B9A26-8E12-AF94-28FF-8587520D0DA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68984" y="173173"/>
            <a:ext cx="8649388" cy="920295"/>
          </a:xfrm>
          <a:prstGeom prst="rect">
            <a:avLst/>
          </a:prstGeom>
        </p:spPr>
      </p:pic>
    </p:spTree>
    <p:extLst>
      <p:ext uri="{BB962C8B-B14F-4D97-AF65-F5344CB8AC3E}">
        <p14:creationId xmlns:p14="http://schemas.microsoft.com/office/powerpoint/2010/main" val="3405162248"/>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10" name="click.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133C9-4D1F-F860-6FA9-ACA4E3105A63}"/>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96849D2C-7222-03DE-718B-E20F8B1DC96A}"/>
              </a:ext>
            </a:extLst>
          </p:cNvPr>
          <p:cNvSpPr>
            <a:spLocks noGrp="1"/>
          </p:cNvSpPr>
          <p:nvPr>
            <p:ph type="title" idx="4294967295"/>
          </p:nvPr>
        </p:nvSpPr>
        <p:spPr>
          <a:xfrm>
            <a:off x="838200" y="1300088"/>
            <a:ext cx="10515600" cy="652978"/>
          </a:xfrm>
          <a:prstGeom prst="rect">
            <a:avLst/>
          </a:prstGeom>
        </p:spPr>
        <p:txBody>
          <a:bodyPr anchor="b"/>
          <a:lstStyle/>
          <a:p>
            <a:r>
              <a:rPr lang="pl-PL" sz="2800" dirty="0" err="1"/>
              <a:t>Signing</a:t>
            </a:r>
            <a:r>
              <a:rPr lang="pl-PL" sz="2800" dirty="0"/>
              <a:t> the </a:t>
            </a:r>
            <a:r>
              <a:rPr lang="pl-PL" sz="2800" dirty="0" err="1"/>
              <a:t>contract</a:t>
            </a:r>
            <a:endParaRPr lang="pl-PL" sz="2800" dirty="0"/>
          </a:p>
        </p:txBody>
      </p:sp>
      <p:pic>
        <p:nvPicPr>
          <p:cNvPr id="5" name="Picture 4">
            <a:extLst>
              <a:ext uri="{FF2B5EF4-FFF2-40B4-BE49-F238E27FC236}">
                <a16:creationId xmlns:a16="http://schemas.microsoft.com/office/drawing/2014/main" id="{A8400292-3A1D-61E4-A166-8228DEA2F5A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012F4C27-281B-D10D-493C-449E0780FEE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EFC525D8-ED85-6F24-1EBE-2687F085DB9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
        <p:nvSpPr>
          <p:cNvPr id="3" name="pole tekstowe 2">
            <a:extLst>
              <a:ext uri="{FF2B5EF4-FFF2-40B4-BE49-F238E27FC236}">
                <a16:creationId xmlns:a16="http://schemas.microsoft.com/office/drawing/2014/main" id="{A6E6AE48-3CCB-DFCF-2833-86EEB8062A64}"/>
              </a:ext>
            </a:extLst>
          </p:cNvPr>
          <p:cNvSpPr txBox="1"/>
          <p:nvPr/>
        </p:nvSpPr>
        <p:spPr>
          <a:xfrm>
            <a:off x="623888" y="2274185"/>
            <a:ext cx="8659446" cy="3139321"/>
          </a:xfrm>
          <a:prstGeom prst="rect">
            <a:avLst/>
          </a:prstGeom>
          <a:noFill/>
        </p:spPr>
        <p:txBody>
          <a:bodyPr wrap="square" rtlCol="0">
            <a:spAutoFit/>
          </a:bodyPr>
          <a:lstStyle/>
          <a:p>
            <a:r>
              <a:rPr lang="en-US" dirty="0"/>
              <a:t>Signing of the Agreement between the Project Participant and the UŁ takes place in the Project Office.</a:t>
            </a:r>
            <a:endParaRPr lang="pl-PL" dirty="0"/>
          </a:p>
          <a:p>
            <a:endParaRPr lang="pl-PL" dirty="0"/>
          </a:p>
          <a:p>
            <a:r>
              <a:rPr lang="en-US" dirty="0"/>
              <a:t>Failure to sign the Agreement within 14 calendar days of receiving by e-mail information about the prepared Agreement means resignation from participation in the Project.</a:t>
            </a:r>
            <a:endParaRPr lang="pl-PL" dirty="0"/>
          </a:p>
          <a:p>
            <a:endParaRPr lang="pl-PL" dirty="0"/>
          </a:p>
          <a:p>
            <a:r>
              <a:rPr lang="en-US" dirty="0"/>
              <a:t>In the case of people coming to the UŁ, the date of signing the Agreement is determined individually by e-mail contact.</a:t>
            </a:r>
            <a:endParaRPr lang="pl-PL" dirty="0"/>
          </a:p>
          <a:p>
            <a:endParaRPr lang="pl-PL" dirty="0"/>
          </a:p>
          <a:p>
            <a:r>
              <a:rPr lang="en-US" dirty="0"/>
              <a:t>The Project participant must be insured for the duration of travel and stay at the foreign institution.</a:t>
            </a:r>
            <a:endParaRPr lang="pl-PL" dirty="0"/>
          </a:p>
        </p:txBody>
      </p:sp>
    </p:spTree>
    <p:extLst>
      <p:ext uri="{BB962C8B-B14F-4D97-AF65-F5344CB8AC3E}">
        <p14:creationId xmlns:p14="http://schemas.microsoft.com/office/powerpoint/2010/main" val="1768254958"/>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3241D-28E0-A8D6-9BB9-3C2FE9EB95C6}"/>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9B1F4612-806B-329F-E8AA-5173F45E65D4}"/>
              </a:ext>
            </a:extLst>
          </p:cNvPr>
          <p:cNvSpPr>
            <a:spLocks noGrp="1"/>
          </p:cNvSpPr>
          <p:nvPr>
            <p:ph type="title" idx="4294967295"/>
          </p:nvPr>
        </p:nvSpPr>
        <p:spPr>
          <a:xfrm>
            <a:off x="695569" y="1503277"/>
            <a:ext cx="10515600" cy="652978"/>
          </a:xfrm>
          <a:prstGeom prst="rect">
            <a:avLst/>
          </a:prstGeom>
        </p:spPr>
        <p:txBody>
          <a:bodyPr anchor="b"/>
          <a:lstStyle/>
          <a:p>
            <a:r>
              <a:rPr lang="pl-PL" sz="2800" dirty="0"/>
              <a:t>Travel </a:t>
            </a:r>
            <a:r>
              <a:rPr lang="pl-PL" sz="2800" dirty="0" err="1"/>
              <a:t>application</a:t>
            </a:r>
            <a:endParaRPr lang="pl-PL" sz="2800" dirty="0"/>
          </a:p>
        </p:txBody>
      </p:sp>
      <p:pic>
        <p:nvPicPr>
          <p:cNvPr id="5" name="Picture 4">
            <a:extLst>
              <a:ext uri="{FF2B5EF4-FFF2-40B4-BE49-F238E27FC236}">
                <a16:creationId xmlns:a16="http://schemas.microsoft.com/office/drawing/2014/main" id="{F845D2F5-36EE-DE4F-2928-305A62376E7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606FE923-1E22-26B7-D044-95D3C92E67A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2FEE0603-ED6F-805D-EFE5-0CB084CC3F1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
        <p:nvSpPr>
          <p:cNvPr id="3" name="pole tekstowe 2">
            <a:extLst>
              <a:ext uri="{FF2B5EF4-FFF2-40B4-BE49-F238E27FC236}">
                <a16:creationId xmlns:a16="http://schemas.microsoft.com/office/drawing/2014/main" id="{81138CAA-C2CD-17E8-5A95-E52771BFEF89}"/>
              </a:ext>
            </a:extLst>
          </p:cNvPr>
          <p:cNvSpPr txBox="1"/>
          <p:nvPr/>
        </p:nvSpPr>
        <p:spPr>
          <a:xfrm>
            <a:off x="695569" y="2641600"/>
            <a:ext cx="8659446" cy="2031325"/>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After qualifying for the mobility, the Participant submits the travel application (travel order) no later than 14 days before departure</a:t>
            </a:r>
            <a:r>
              <a:rPr lang="pl-PL" sz="1800" dirty="0">
                <a:effectLst/>
                <a:latin typeface="Calibri" panose="020F0502020204030204" pitchFamily="34" charset="0"/>
                <a:ea typeface="Calibri" panose="020F0502020204030204" pitchFamily="34" charset="0"/>
                <a:cs typeface="Arial" panose="020B0604020202020204" pitchFamily="34" charset="0"/>
              </a:rPr>
              <a:t>.</a:t>
            </a:r>
          </a:p>
          <a:p>
            <a:br>
              <a:rPr lang="pl-PL" b="1" dirty="0">
                <a:latin typeface="Calibri" panose="020F0502020204030204" pitchFamily="34" charset="0"/>
                <a:ea typeface="Calibri" panose="020F0502020204030204" pitchFamily="34" charset="0"/>
                <a:cs typeface="Arial" panose="020B0604020202020204" pitchFamily="34" charset="0"/>
              </a:rPr>
            </a:br>
            <a:r>
              <a:rPr lang="pl-PL" b="1" dirty="0">
                <a:latin typeface="Calibri" panose="020F0502020204030204" pitchFamily="34" charset="0"/>
                <a:ea typeface="Calibri" panose="020F0502020204030204" pitchFamily="34" charset="0"/>
                <a:cs typeface="Arial" panose="020B0604020202020204" pitchFamily="34" charset="0"/>
              </a:rPr>
              <a:t>→ </a:t>
            </a:r>
            <a:r>
              <a:rPr lang="en-US" dirty="0"/>
              <a:t>Accounting Department</a:t>
            </a:r>
            <a:endParaRPr lang="pl-PL" dirty="0"/>
          </a:p>
          <a:p>
            <a:r>
              <a:rPr lang="en-US" dirty="0"/>
              <a:t>68 </a:t>
            </a:r>
            <a:r>
              <a:rPr lang="en-US" dirty="0" err="1"/>
              <a:t>Narutowicza</a:t>
            </a:r>
            <a:r>
              <a:rPr lang="en-US" dirty="0"/>
              <a:t> St., 3rd floor, room 317</a:t>
            </a:r>
            <a:endParaRPr lang="pl-PL" dirty="0"/>
          </a:p>
          <a:p>
            <a:r>
              <a:rPr lang="pl-PL" dirty="0"/>
              <a:t>48 </a:t>
            </a:r>
            <a:r>
              <a:rPr lang="en-US" dirty="0"/>
              <a:t>42 635 42 38, </a:t>
            </a:r>
            <a:r>
              <a:rPr lang="pl-PL" dirty="0"/>
              <a:t>48 </a:t>
            </a:r>
            <a:r>
              <a:rPr lang="en-US" dirty="0"/>
              <a:t>42 635 48 07</a:t>
            </a:r>
            <a:endParaRPr lang="pl-PL" dirty="0"/>
          </a:p>
          <a:p>
            <a:r>
              <a:rPr lang="en-US" dirty="0"/>
              <a:t>ilona.krysiak@uni.lodz.pl</a:t>
            </a:r>
            <a:endParaRPr lang="pl-PL" dirty="0"/>
          </a:p>
        </p:txBody>
      </p:sp>
    </p:spTree>
    <p:extLst>
      <p:ext uri="{BB962C8B-B14F-4D97-AF65-F5344CB8AC3E}">
        <p14:creationId xmlns:p14="http://schemas.microsoft.com/office/powerpoint/2010/main" val="218096385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B17A1-89E8-E66B-317B-1F68E9E43EB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EF3A934-4C9B-78BF-932A-D184F0A0E06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397822CC-6D7E-C571-72A4-CD6777BB73A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FC8D62B8-2265-3968-5055-D8218F4DA00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
        <p:nvSpPr>
          <p:cNvPr id="2" name="Tytuł 1">
            <a:extLst>
              <a:ext uri="{FF2B5EF4-FFF2-40B4-BE49-F238E27FC236}">
                <a16:creationId xmlns:a16="http://schemas.microsoft.com/office/drawing/2014/main" id="{97840E10-9CEB-1420-7781-9F72C87BE416}"/>
              </a:ext>
            </a:extLst>
          </p:cNvPr>
          <p:cNvSpPr txBox="1">
            <a:spLocks noGrp="1"/>
          </p:cNvSpPr>
          <p:nvPr>
            <p:ph type="title" idx="4294967295"/>
          </p:nvPr>
        </p:nvSpPr>
        <p:spPr>
          <a:xfrm>
            <a:off x="1124744" y="1553883"/>
            <a:ext cx="9942512"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4800" b="1" i="0" u="none" strike="noStrike" kern="1200" cap="none" spc="0" normalizeH="0" baseline="0" noProof="0" dirty="0">
                <a:ln>
                  <a:noFill/>
                </a:ln>
                <a:solidFill>
                  <a:schemeClr val="tx1"/>
                </a:solidFill>
                <a:effectLst/>
                <a:uLnTx/>
                <a:uFillTx/>
                <a:latin typeface="+mn-lt"/>
                <a:ea typeface="+mn-ea"/>
                <a:cs typeface="+mn-cs"/>
              </a:rPr>
              <a:t>Project </a:t>
            </a:r>
            <a:r>
              <a:rPr kumimoji="0" lang="pl-PL" sz="4800" b="1" i="0" u="none" strike="noStrike" kern="1200" cap="none" spc="0" normalizeH="0" baseline="0" noProof="0" dirty="0" err="1">
                <a:ln>
                  <a:noFill/>
                </a:ln>
                <a:solidFill>
                  <a:schemeClr val="tx1"/>
                </a:solidFill>
                <a:effectLst/>
                <a:uLnTx/>
                <a:uFillTx/>
                <a:latin typeface="+mn-lt"/>
                <a:ea typeface="+mn-ea"/>
                <a:cs typeface="+mn-cs"/>
              </a:rPr>
              <a:t>completion</a:t>
            </a:r>
            <a:endParaRPr kumimoji="0" lang="pl-PL" sz="48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8323902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7F296-BD84-430E-470E-294122075E47}"/>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55C4E82E-E305-8FA1-2A69-0BD483BD7AA7}"/>
              </a:ext>
            </a:extLst>
          </p:cNvPr>
          <p:cNvSpPr>
            <a:spLocks noGrp="1"/>
          </p:cNvSpPr>
          <p:nvPr>
            <p:ph type="title" idx="4294967295"/>
          </p:nvPr>
        </p:nvSpPr>
        <p:spPr>
          <a:xfrm>
            <a:off x="838200" y="1093468"/>
            <a:ext cx="10515600" cy="652978"/>
          </a:xfrm>
          <a:prstGeom prst="rect">
            <a:avLst/>
          </a:prstGeom>
        </p:spPr>
        <p:txBody>
          <a:bodyPr anchor="b"/>
          <a:lstStyle/>
          <a:p>
            <a:r>
              <a:rPr lang="pl-PL" sz="2800" dirty="0" err="1"/>
              <a:t>Verification</a:t>
            </a:r>
            <a:r>
              <a:rPr lang="pl-PL" sz="2800" dirty="0"/>
              <a:t> of </a:t>
            </a:r>
            <a:r>
              <a:rPr lang="pl-PL" sz="2800" dirty="0" err="1"/>
              <a:t>study</a:t>
            </a:r>
            <a:r>
              <a:rPr lang="pl-PL" sz="2800" dirty="0"/>
              <a:t> </a:t>
            </a:r>
            <a:r>
              <a:rPr lang="pl-PL" sz="2800" dirty="0" err="1"/>
              <a:t>effects</a:t>
            </a:r>
            <a:endParaRPr lang="pl-PL" sz="2800" dirty="0"/>
          </a:p>
        </p:txBody>
      </p:sp>
      <p:sp>
        <p:nvSpPr>
          <p:cNvPr id="6" name="tekst">
            <a:extLst>
              <a:ext uri="{FF2B5EF4-FFF2-40B4-BE49-F238E27FC236}">
                <a16:creationId xmlns:a16="http://schemas.microsoft.com/office/drawing/2014/main" id="{47C16622-205C-D48D-E536-3E477C731409}"/>
              </a:ext>
            </a:extLst>
          </p:cNvPr>
          <p:cNvSpPr txBox="1"/>
          <p:nvPr/>
        </p:nvSpPr>
        <p:spPr>
          <a:xfrm>
            <a:off x="549243" y="2013763"/>
            <a:ext cx="8680750" cy="3177473"/>
          </a:xfrm>
          <a:prstGeom prst="rect">
            <a:avLst/>
          </a:prstGeom>
          <a:noFill/>
        </p:spPr>
        <p:txBody>
          <a:bodyPr wrap="square" lIns="91440" tIns="45720" rIns="91440" bIns="45720" rtlCol="0" anchor="t">
            <a:spAutoFit/>
          </a:bodyPr>
          <a:lstStyle/>
          <a:p>
            <a:pPr>
              <a:lnSpc>
                <a:spcPct val="120000"/>
              </a:lnSpc>
            </a:pPr>
            <a:r>
              <a:rPr lang="en-US" sz="1400" dirty="0"/>
              <a:t>Verification of </a:t>
            </a:r>
            <a:r>
              <a:rPr lang="pl-PL" sz="1400" dirty="0" err="1"/>
              <a:t>study</a:t>
            </a:r>
            <a:r>
              <a:rPr lang="pl-PL" sz="1400" dirty="0"/>
              <a:t> </a:t>
            </a:r>
            <a:r>
              <a:rPr lang="pl-PL" sz="1400" dirty="0" err="1"/>
              <a:t>effects</a:t>
            </a:r>
            <a:r>
              <a:rPr lang="pl-PL" sz="1400" dirty="0"/>
              <a:t> </a:t>
            </a:r>
            <a:r>
              <a:rPr lang="en-US" sz="1400" b="1" dirty="0"/>
              <a:t>is mandatory for all project participants who have completed mobility</a:t>
            </a:r>
            <a:r>
              <a:rPr lang="en-US" sz="1400" dirty="0"/>
              <a:t>.</a:t>
            </a:r>
            <a:endParaRPr lang="pl-PL" sz="1400" dirty="0"/>
          </a:p>
          <a:p>
            <a:pPr>
              <a:lnSpc>
                <a:spcPct val="120000"/>
              </a:lnSpc>
            </a:pPr>
            <a:endParaRPr lang="pl-PL" sz="1400" dirty="0"/>
          </a:p>
          <a:p>
            <a:pPr>
              <a:lnSpc>
                <a:spcPct val="120000"/>
              </a:lnSpc>
            </a:pPr>
            <a:r>
              <a:rPr lang="en-US" sz="1400" dirty="0"/>
              <a:t>The Study Effects Verification Specialist  will perform it </a:t>
            </a:r>
            <a:r>
              <a:rPr lang="en-US" sz="1400" b="1" dirty="0"/>
              <a:t>based on the information selected by the participants in the application form</a:t>
            </a:r>
            <a:r>
              <a:rPr lang="en-US" sz="1400" dirty="0"/>
              <a:t>.</a:t>
            </a:r>
            <a:endParaRPr lang="pl-PL" sz="1400" dirty="0"/>
          </a:p>
          <a:p>
            <a:pPr>
              <a:lnSpc>
                <a:spcPct val="120000"/>
              </a:lnSpc>
            </a:pPr>
            <a:endParaRPr lang="pl-PL" sz="1400" dirty="0"/>
          </a:p>
          <a:p>
            <a:pPr>
              <a:lnSpc>
                <a:spcPct val="120000"/>
              </a:lnSpc>
            </a:pPr>
            <a:r>
              <a:rPr lang="en-US" sz="1400" dirty="0"/>
              <a:t>The learning outcomes planned to be achieved must be agreed with the PhD candidate's supervisor/mentor from the UŁ.</a:t>
            </a:r>
            <a:endParaRPr lang="pl-PL" sz="1400" dirty="0"/>
          </a:p>
          <a:p>
            <a:pPr>
              <a:lnSpc>
                <a:spcPct val="120000"/>
              </a:lnSpc>
            </a:pPr>
            <a:endParaRPr lang="pl-PL" sz="1400" dirty="0"/>
          </a:p>
          <a:p>
            <a:pPr>
              <a:lnSpc>
                <a:spcPct val="120000"/>
              </a:lnSpc>
            </a:pPr>
            <a:r>
              <a:rPr lang="en-US" sz="1400" dirty="0"/>
              <a:t>The participant may be required to participate in an interview with the Study Effects Verification Specialist  (the so-called free interview). Each participant will be informed of the date of such an interview by email.</a:t>
            </a:r>
            <a:endParaRPr lang="pl-PL" sz="1400" dirty="0"/>
          </a:p>
          <a:p>
            <a:pPr>
              <a:lnSpc>
                <a:spcPct val="120000"/>
              </a:lnSpc>
            </a:pPr>
            <a:endParaRPr lang="pl-PL" sz="1400" dirty="0"/>
          </a:p>
          <a:p>
            <a:pPr>
              <a:lnSpc>
                <a:spcPct val="120000"/>
              </a:lnSpc>
            </a:pPr>
            <a:r>
              <a:rPr lang="en-US" sz="1400" dirty="0"/>
              <a:t>For questions about the above, please contact: kamila.pytka@uni.lodz.pl.</a:t>
            </a:r>
            <a:endParaRPr lang="pl-PL" sz="1400" b="1" dirty="0"/>
          </a:p>
        </p:txBody>
      </p:sp>
      <p:pic>
        <p:nvPicPr>
          <p:cNvPr id="5" name="Picture 4">
            <a:extLst>
              <a:ext uri="{FF2B5EF4-FFF2-40B4-BE49-F238E27FC236}">
                <a16:creationId xmlns:a16="http://schemas.microsoft.com/office/drawing/2014/main" id="{6C724A8B-CABD-8223-162D-188F3E453EE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B908918F-128F-ECCD-3E1E-1156D31906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8433A733-5E96-727C-EFFB-01C05272274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3939077271"/>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BE5D9-8F57-CA8D-CDDB-201624BFB902}"/>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2CA2B594-ADDA-C05C-6CEB-9E0F82BC8888}"/>
              </a:ext>
            </a:extLst>
          </p:cNvPr>
          <p:cNvSpPr>
            <a:spLocks noGrp="1"/>
          </p:cNvSpPr>
          <p:nvPr>
            <p:ph type="title" idx="4294967295"/>
          </p:nvPr>
        </p:nvSpPr>
        <p:spPr>
          <a:xfrm>
            <a:off x="623888" y="1175778"/>
            <a:ext cx="10515600" cy="652978"/>
          </a:xfrm>
          <a:prstGeom prst="rect">
            <a:avLst/>
          </a:prstGeom>
        </p:spPr>
        <p:txBody>
          <a:bodyPr anchor="b"/>
          <a:lstStyle/>
          <a:p>
            <a:r>
              <a:rPr lang="pl-PL" sz="2800" dirty="0" err="1"/>
              <a:t>Settlement</a:t>
            </a:r>
            <a:r>
              <a:rPr lang="pl-PL" sz="2800" dirty="0"/>
              <a:t> of </a:t>
            </a:r>
            <a:r>
              <a:rPr lang="pl-PL" sz="2800" dirty="0" err="1"/>
              <a:t>mobility</a:t>
            </a:r>
            <a:r>
              <a:rPr lang="pl-PL" sz="2800" dirty="0"/>
              <a:t> </a:t>
            </a:r>
            <a:r>
              <a:rPr lang="pl-PL" sz="2800" dirty="0" err="1"/>
              <a:t>tasks</a:t>
            </a:r>
            <a:endParaRPr lang="pl-PL" sz="2800" dirty="0"/>
          </a:p>
        </p:txBody>
      </p:sp>
      <p:sp>
        <p:nvSpPr>
          <p:cNvPr id="6" name="tekst">
            <a:extLst>
              <a:ext uri="{FF2B5EF4-FFF2-40B4-BE49-F238E27FC236}">
                <a16:creationId xmlns:a16="http://schemas.microsoft.com/office/drawing/2014/main" id="{57A659FC-AD08-300B-BCFE-5A47FFF0A90C}"/>
              </a:ext>
            </a:extLst>
          </p:cNvPr>
          <p:cNvSpPr txBox="1"/>
          <p:nvPr/>
        </p:nvSpPr>
        <p:spPr>
          <a:xfrm>
            <a:off x="623888" y="1911066"/>
            <a:ext cx="8680750" cy="3177473"/>
          </a:xfrm>
          <a:prstGeom prst="rect">
            <a:avLst/>
          </a:prstGeom>
          <a:noFill/>
        </p:spPr>
        <p:txBody>
          <a:bodyPr wrap="square" lIns="91440" tIns="45720" rIns="91440" bIns="45720" rtlCol="0" anchor="t">
            <a:spAutoFit/>
          </a:bodyPr>
          <a:lstStyle/>
          <a:p>
            <a:pPr>
              <a:lnSpc>
                <a:spcPct val="120000"/>
              </a:lnSpc>
            </a:pPr>
            <a:r>
              <a:rPr lang="en-US" sz="1400" dirty="0"/>
              <a:t>Settlement of the Project by the Participant is made within 14 days from the date of return on the basis of:</a:t>
            </a:r>
            <a:endParaRPr lang="pl-PL" sz="1400" dirty="0"/>
          </a:p>
          <a:p>
            <a:pPr>
              <a:lnSpc>
                <a:spcPct val="120000"/>
              </a:lnSpc>
            </a:pPr>
            <a:endParaRPr lang="pl-PL" sz="1400" dirty="0"/>
          </a:p>
          <a:p>
            <a:pPr marL="285750" indent="-285750">
              <a:lnSpc>
                <a:spcPct val="120000"/>
              </a:lnSpc>
              <a:buFont typeface="Arial" panose="020B0604020202020204" pitchFamily="34" charset="0"/>
              <a:buChar char="•"/>
            </a:pPr>
            <a:r>
              <a:rPr lang="en-US" sz="1400" dirty="0"/>
              <a:t>substantive report on the mobility (</a:t>
            </a:r>
            <a:r>
              <a:rPr lang="en-US" sz="1400" b="1" dirty="0">
                <a:solidFill>
                  <a:srgbClr val="E5231B"/>
                </a:solidFill>
                <a:hlinkClick r:id="rId4">
                  <a:extLst>
                    <a:ext uri="{A12FA001-AC4F-418D-AE19-62706E023703}">
                      <ahyp:hlinkClr xmlns:ahyp="http://schemas.microsoft.com/office/drawing/2018/hyperlinkcolor" val="tx"/>
                    </a:ext>
                  </a:extLst>
                </a:hlinkClick>
              </a:rPr>
              <a:t>appendix no. 9 </a:t>
            </a:r>
            <a:r>
              <a:rPr lang="en-US" sz="1400" dirty="0"/>
              <a:t>to the Regulations) accepted by the supervisor/direct supervisor from the University of Lodz or the supervisor at the University of Lodz along with the result of the methodological assessment;</a:t>
            </a:r>
            <a:endParaRPr lang="pl-PL" sz="1400" dirty="0"/>
          </a:p>
          <a:p>
            <a:pPr marL="285750" indent="-285750">
              <a:lnSpc>
                <a:spcPct val="120000"/>
              </a:lnSpc>
              <a:buFont typeface="Arial" panose="020B0604020202020204" pitchFamily="34" charset="0"/>
              <a:buChar char="•"/>
            </a:pPr>
            <a:r>
              <a:rPr lang="en-US" sz="1400" dirty="0"/>
              <a:t>document confirming the acquisition of competencies issued by the  Study Effects Verification Specialist </a:t>
            </a:r>
            <a:r>
              <a:rPr lang="pl-PL" sz="1400" dirty="0"/>
              <a:t>– </a:t>
            </a:r>
            <a:r>
              <a:rPr lang="en-US" sz="1400" dirty="0"/>
              <a:t>validation document (</a:t>
            </a:r>
            <a:r>
              <a:rPr lang="en-US" sz="1400" b="1" dirty="0">
                <a:solidFill>
                  <a:srgbClr val="E5231B"/>
                </a:solidFill>
                <a:hlinkClick r:id="rId5">
                  <a:extLst>
                    <a:ext uri="{A12FA001-AC4F-418D-AE19-62706E023703}">
                      <ahyp:hlinkClr xmlns:ahyp="http://schemas.microsoft.com/office/drawing/2018/hyperlinkcolor" val="tx"/>
                    </a:ext>
                  </a:extLst>
                </a:hlinkClick>
              </a:rPr>
              <a:t>appendix no. 10 </a:t>
            </a:r>
            <a:r>
              <a:rPr lang="en-US" sz="1400" dirty="0"/>
              <a:t>to the Regulations);</a:t>
            </a:r>
            <a:endParaRPr lang="pl-PL" sz="1400" dirty="0"/>
          </a:p>
          <a:p>
            <a:pPr marL="285750" indent="-285750">
              <a:lnSpc>
                <a:spcPct val="120000"/>
              </a:lnSpc>
              <a:buFont typeface="Arial" panose="020B0604020202020204" pitchFamily="34" charset="0"/>
              <a:buChar char="•"/>
            </a:pPr>
            <a:r>
              <a:rPr lang="en-US" sz="1400" dirty="0"/>
              <a:t>certificates confirming participation in the realized activities for which the Participant received funding (</a:t>
            </a:r>
            <a:r>
              <a:rPr lang="en-US" sz="1400" b="1" dirty="0">
                <a:solidFill>
                  <a:srgbClr val="E5231B"/>
                </a:solidFill>
                <a:hlinkClick r:id="rId6">
                  <a:extLst>
                    <a:ext uri="{A12FA001-AC4F-418D-AE19-62706E023703}">
                      <ahyp:hlinkClr xmlns:ahyp="http://schemas.microsoft.com/office/drawing/2018/hyperlinkcolor" val="tx"/>
                    </a:ext>
                  </a:extLst>
                </a:hlinkClick>
              </a:rPr>
              <a:t>appendix no. 11</a:t>
            </a:r>
            <a:r>
              <a:rPr lang="en-US" sz="1400" dirty="0"/>
              <a:t> to the Regulations);</a:t>
            </a:r>
            <a:endParaRPr lang="pl-PL" sz="1400" dirty="0"/>
          </a:p>
          <a:p>
            <a:pPr marL="285750" indent="-285750">
              <a:lnSpc>
                <a:spcPct val="120000"/>
              </a:lnSpc>
              <a:buFont typeface="Arial" panose="020B0604020202020204" pitchFamily="34" charset="0"/>
              <a:buChar char="•"/>
            </a:pPr>
            <a:r>
              <a:rPr lang="pl-PL" sz="1400" dirty="0" err="1"/>
              <a:t>mobility</a:t>
            </a:r>
            <a:r>
              <a:rPr lang="en-US" sz="1400" dirty="0"/>
              <a:t> settlement form (</a:t>
            </a:r>
            <a:r>
              <a:rPr lang="en-US" sz="1400" b="1" dirty="0">
                <a:solidFill>
                  <a:srgbClr val="E5231B"/>
                </a:solidFill>
                <a:hlinkClick r:id="rId7">
                  <a:extLst>
                    <a:ext uri="{A12FA001-AC4F-418D-AE19-62706E023703}">
                      <ahyp:hlinkClr xmlns:ahyp="http://schemas.microsoft.com/office/drawing/2018/hyperlinkcolor" val="tx"/>
                    </a:ext>
                  </a:extLst>
                </a:hlinkClick>
              </a:rPr>
              <a:t>appendix no. 12</a:t>
            </a:r>
            <a:r>
              <a:rPr lang="en-US" sz="1400" dirty="0"/>
              <a:t> to the Regulations);</a:t>
            </a:r>
            <a:endParaRPr lang="pl-PL" sz="1400" dirty="0"/>
          </a:p>
          <a:p>
            <a:pPr marL="285750" indent="-285750">
              <a:lnSpc>
                <a:spcPct val="120000"/>
              </a:lnSpc>
              <a:buFont typeface="Arial" panose="020B0604020202020204" pitchFamily="34" charset="0"/>
              <a:buChar char="•"/>
            </a:pPr>
            <a:r>
              <a:rPr lang="en-US" sz="1400" dirty="0"/>
              <a:t>financial documents confirming the settlement of actual costs incurred in the mobility (invoices/receipts for conference fees, participation in short forms of education </a:t>
            </a:r>
            <a:r>
              <a:rPr lang="pl-PL" sz="1400" dirty="0"/>
              <a:t>–</a:t>
            </a:r>
            <a:r>
              <a:rPr lang="en-US" sz="1400" dirty="0"/>
              <a:t> workshops, courses, trainings, summer schools, etc.).</a:t>
            </a:r>
            <a:endParaRPr lang="pl-PL" sz="1400" dirty="0"/>
          </a:p>
        </p:txBody>
      </p:sp>
      <p:pic>
        <p:nvPicPr>
          <p:cNvPr id="5" name="Picture 4">
            <a:extLst>
              <a:ext uri="{FF2B5EF4-FFF2-40B4-BE49-F238E27FC236}">
                <a16:creationId xmlns:a16="http://schemas.microsoft.com/office/drawing/2014/main" id="{2BF5E3E5-07F9-3DCB-87B1-2B365A68685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F0FED07F-DA2E-B37C-632C-DD944C68F9D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44B3E0D2-E67E-BCFF-E850-2EC69109935C}"/>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68984" y="173173"/>
            <a:ext cx="8649388" cy="920295"/>
          </a:xfrm>
          <a:prstGeom prst="rect">
            <a:avLst/>
          </a:prstGeom>
        </p:spPr>
      </p:pic>
    </p:spTree>
    <p:extLst>
      <p:ext uri="{BB962C8B-B14F-4D97-AF65-F5344CB8AC3E}">
        <p14:creationId xmlns:p14="http://schemas.microsoft.com/office/powerpoint/2010/main" val="346194069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11" name="click.wav"/>
          </p:stSnd>
        </p:sndAc>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6173A-D4F2-FD00-8232-99860C735FAD}"/>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EE4D6B65-27FA-632C-B7F8-8F0DA28ECDC0}"/>
              </a:ext>
            </a:extLst>
          </p:cNvPr>
          <p:cNvSpPr>
            <a:spLocks noGrp="1"/>
          </p:cNvSpPr>
          <p:nvPr>
            <p:ph type="title" idx="4294967295"/>
          </p:nvPr>
        </p:nvSpPr>
        <p:spPr>
          <a:xfrm>
            <a:off x="623888" y="1127976"/>
            <a:ext cx="10515600" cy="652978"/>
          </a:xfrm>
          <a:prstGeom prst="rect">
            <a:avLst/>
          </a:prstGeom>
        </p:spPr>
        <p:txBody>
          <a:bodyPr anchor="b"/>
          <a:lstStyle/>
          <a:p>
            <a:r>
              <a:rPr lang="en-US" sz="2800" dirty="0"/>
              <a:t>Settlement of mobility tasks </a:t>
            </a:r>
            <a:r>
              <a:rPr lang="pl-PL" sz="2800" dirty="0"/>
              <a:t>–</a:t>
            </a:r>
            <a:r>
              <a:rPr lang="en-US" sz="2800" dirty="0"/>
              <a:t> resignation</a:t>
            </a:r>
            <a:endParaRPr lang="pl-PL" sz="2800" dirty="0"/>
          </a:p>
        </p:txBody>
      </p:sp>
      <p:sp>
        <p:nvSpPr>
          <p:cNvPr id="6" name="tekst">
            <a:extLst>
              <a:ext uri="{FF2B5EF4-FFF2-40B4-BE49-F238E27FC236}">
                <a16:creationId xmlns:a16="http://schemas.microsoft.com/office/drawing/2014/main" id="{D1E184BD-D911-BDA1-9B0D-98AEF4B40E72}"/>
              </a:ext>
            </a:extLst>
          </p:cNvPr>
          <p:cNvSpPr txBox="1"/>
          <p:nvPr/>
        </p:nvSpPr>
        <p:spPr>
          <a:xfrm>
            <a:off x="561365" y="2002649"/>
            <a:ext cx="8680750" cy="1626279"/>
          </a:xfrm>
          <a:prstGeom prst="rect">
            <a:avLst/>
          </a:prstGeom>
          <a:noFill/>
        </p:spPr>
        <p:txBody>
          <a:bodyPr wrap="square" lIns="91440" tIns="45720" rIns="91440" bIns="45720" rtlCol="0" anchor="t">
            <a:spAutoFit/>
          </a:bodyPr>
          <a:lstStyle/>
          <a:p>
            <a:pPr>
              <a:lnSpc>
                <a:spcPct val="120000"/>
              </a:lnSpc>
            </a:pPr>
            <a:r>
              <a:rPr lang="en-US" sz="1400" dirty="0"/>
              <a:t>Failure to submit the aforementioned documents entails </a:t>
            </a:r>
            <a:r>
              <a:rPr lang="en-US" sz="1400" b="1" dirty="0"/>
              <a:t>the obligation to return the entire amount received</a:t>
            </a:r>
            <a:r>
              <a:rPr lang="en-US" sz="1400" dirty="0"/>
              <a:t>.</a:t>
            </a:r>
            <a:endParaRPr lang="pl-PL" sz="1400" dirty="0"/>
          </a:p>
          <a:p>
            <a:pPr>
              <a:lnSpc>
                <a:spcPct val="120000"/>
              </a:lnSpc>
            </a:pPr>
            <a:endParaRPr lang="pl-PL" sz="1400" dirty="0"/>
          </a:p>
          <a:p>
            <a:pPr>
              <a:lnSpc>
                <a:spcPct val="120000"/>
              </a:lnSpc>
            </a:pPr>
            <a:r>
              <a:rPr lang="en-US" sz="1400" dirty="0"/>
              <a:t>Resignation of the Participant from the Project is possible only due to i</a:t>
            </a:r>
            <a:r>
              <a:rPr lang="en-US" sz="1400" b="1" dirty="0"/>
              <a:t>mportant fortuitous reasons, impossible to foresee at the stage of recruitment </a:t>
            </a:r>
            <a:r>
              <a:rPr lang="en-US" sz="1400" dirty="0"/>
              <a:t>and requires immediate submission by the Participant of an appropriate statement in writing under pain of invalidity, together with a detailed justification. </a:t>
            </a:r>
            <a:r>
              <a:rPr lang="en-US" sz="1400" b="1" dirty="0"/>
              <a:t>The statement should be submitted to the Project Office in person or by registered mail</a:t>
            </a:r>
            <a:r>
              <a:rPr lang="en-US" sz="1400" dirty="0"/>
              <a:t>.</a:t>
            </a:r>
            <a:endParaRPr lang="pl-PL" sz="1400" dirty="0"/>
          </a:p>
        </p:txBody>
      </p:sp>
      <p:pic>
        <p:nvPicPr>
          <p:cNvPr id="5" name="Picture 4">
            <a:extLst>
              <a:ext uri="{FF2B5EF4-FFF2-40B4-BE49-F238E27FC236}">
                <a16:creationId xmlns:a16="http://schemas.microsoft.com/office/drawing/2014/main" id="{A973B634-C16A-AE6A-69FD-8BDB782D404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5C958BA0-3673-D78A-E0CF-AC4B0C1F899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30043E32-A73A-83B3-5FAA-6B0E0964955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35527643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5058E-9000-C3D2-1207-A583E841004E}"/>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E68B93CB-F2AC-CB9C-C0ED-9AB183494718}"/>
              </a:ext>
            </a:extLst>
          </p:cNvPr>
          <p:cNvSpPr>
            <a:spLocks noGrp="1"/>
          </p:cNvSpPr>
          <p:nvPr>
            <p:ph type="title" idx="4294967295"/>
          </p:nvPr>
        </p:nvSpPr>
        <p:spPr>
          <a:xfrm>
            <a:off x="419100" y="1127619"/>
            <a:ext cx="10515600" cy="652978"/>
          </a:xfrm>
          <a:prstGeom prst="rect">
            <a:avLst/>
          </a:prstGeom>
        </p:spPr>
        <p:txBody>
          <a:bodyPr anchor="b"/>
          <a:lstStyle/>
          <a:p>
            <a:r>
              <a:rPr lang="pl-PL" sz="2800" dirty="0"/>
              <a:t>PROM UŁ – </a:t>
            </a:r>
            <a:r>
              <a:rPr lang="pl-PL" sz="2800" dirty="0" err="1"/>
              <a:t>general</a:t>
            </a:r>
            <a:r>
              <a:rPr lang="pl-PL" sz="2800" dirty="0"/>
              <a:t> </a:t>
            </a:r>
            <a:r>
              <a:rPr lang="pl-PL" sz="2800" dirty="0" err="1"/>
              <a:t>information</a:t>
            </a:r>
            <a:endParaRPr lang="pl-PL" sz="2800" dirty="0"/>
          </a:p>
        </p:txBody>
      </p:sp>
      <p:sp>
        <p:nvSpPr>
          <p:cNvPr id="6" name="tekst">
            <a:extLst>
              <a:ext uri="{FF2B5EF4-FFF2-40B4-BE49-F238E27FC236}">
                <a16:creationId xmlns:a16="http://schemas.microsoft.com/office/drawing/2014/main" id="{B8B5696E-8AC9-DA6F-45CC-444A235F0574}"/>
              </a:ext>
            </a:extLst>
          </p:cNvPr>
          <p:cNvSpPr txBox="1"/>
          <p:nvPr/>
        </p:nvSpPr>
        <p:spPr>
          <a:xfrm>
            <a:off x="500063" y="2016005"/>
            <a:ext cx="8680750" cy="1493935"/>
          </a:xfrm>
          <a:prstGeom prst="rect">
            <a:avLst/>
          </a:prstGeom>
          <a:noFill/>
        </p:spPr>
        <p:txBody>
          <a:bodyPr wrap="square" lIns="91440" tIns="45720" rIns="91440" bIns="45720" rtlCol="0" anchor="t">
            <a:spAutoFit/>
          </a:bodyPr>
          <a:lstStyle/>
          <a:p>
            <a:pPr>
              <a:lnSpc>
                <a:spcPct val="120000"/>
              </a:lnSpc>
              <a:spcAft>
                <a:spcPts val="3000"/>
              </a:spcAft>
            </a:pPr>
            <a:r>
              <a:rPr lang="en-US" sz="1400" b="1" dirty="0"/>
              <a:t>The University of Lodz has received funding under the PROM program for short-term (lasting</a:t>
            </a:r>
            <a:r>
              <a:rPr lang="en-US" sz="1400" b="1" dirty="0">
                <a:solidFill>
                  <a:srgbClr val="E5231B"/>
                </a:solidFill>
              </a:rPr>
              <a:t> 10</a:t>
            </a:r>
            <a:r>
              <a:rPr lang="pl-PL" sz="1400" b="1" dirty="0"/>
              <a:t>,</a:t>
            </a:r>
            <a:r>
              <a:rPr lang="pl-PL" sz="1400" b="1" dirty="0">
                <a:solidFill>
                  <a:srgbClr val="E5231B"/>
                </a:solidFill>
              </a:rPr>
              <a:t> 15 </a:t>
            </a:r>
            <a:r>
              <a:rPr lang="pl-PL" sz="1400" b="1" dirty="0" err="1"/>
              <a:t>or</a:t>
            </a:r>
            <a:r>
              <a:rPr lang="en-US" sz="1400" b="1" dirty="0">
                <a:solidFill>
                  <a:srgbClr val="E5231B"/>
                </a:solidFill>
              </a:rPr>
              <a:t> 30 </a:t>
            </a:r>
            <a:r>
              <a:rPr lang="en-US" sz="1400" b="1" dirty="0"/>
              <a:t>days) international mobility for:</a:t>
            </a:r>
            <a:endParaRPr lang="pl-PL" sz="1400" b="1" dirty="0"/>
          </a:p>
          <a:p>
            <a:pPr marL="285750" indent="-285750">
              <a:lnSpc>
                <a:spcPct val="120000"/>
              </a:lnSpc>
              <a:buFont typeface="Arial" panose="020B0604020202020204" pitchFamily="34" charset="0"/>
              <a:buChar char="•"/>
            </a:pPr>
            <a:r>
              <a:rPr lang="en-US" sz="1400" b="1" dirty="0"/>
              <a:t>doctoral students of the doctoral schools of the University of Lodz,</a:t>
            </a:r>
            <a:endParaRPr lang="pl-PL" sz="1400" b="1" dirty="0"/>
          </a:p>
          <a:p>
            <a:pPr marL="285750" indent="-285750">
              <a:lnSpc>
                <a:spcPct val="120000"/>
              </a:lnSpc>
              <a:buFont typeface="Arial" panose="020B0604020202020204" pitchFamily="34" charset="0"/>
              <a:buChar char="•"/>
            </a:pPr>
            <a:r>
              <a:rPr lang="en-US" sz="1400" b="1" dirty="0"/>
              <a:t>doctoral students from foreign countries</a:t>
            </a:r>
            <a:r>
              <a:rPr lang="pl-PL" sz="1400" b="1" dirty="0"/>
              <a:t>.</a:t>
            </a:r>
          </a:p>
        </p:txBody>
      </p:sp>
      <p:pic>
        <p:nvPicPr>
          <p:cNvPr id="5" name="Picture 4">
            <a:extLst>
              <a:ext uri="{FF2B5EF4-FFF2-40B4-BE49-F238E27FC236}">
                <a16:creationId xmlns:a16="http://schemas.microsoft.com/office/drawing/2014/main" id="{3951AA0E-463F-F32D-7130-461F235278A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BF14574B-C3CA-BD8E-4B5E-00DD2034F04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7EA29291-0279-23AE-EF02-2F5EFC59CE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195208942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9CDA5-2D4E-9425-3B9C-486A6AB2E62F}"/>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6AC0E024-774A-ACC8-30E1-A4B6E23F97F4}"/>
              </a:ext>
            </a:extLst>
          </p:cNvPr>
          <p:cNvSpPr>
            <a:spLocks noGrp="1"/>
          </p:cNvSpPr>
          <p:nvPr>
            <p:ph type="title" idx="4294967295"/>
          </p:nvPr>
        </p:nvSpPr>
        <p:spPr>
          <a:xfrm>
            <a:off x="623888" y="1221569"/>
            <a:ext cx="10515600" cy="652978"/>
          </a:xfrm>
          <a:prstGeom prst="rect">
            <a:avLst/>
          </a:prstGeom>
        </p:spPr>
        <p:txBody>
          <a:bodyPr anchor="b"/>
          <a:lstStyle/>
          <a:p>
            <a:r>
              <a:rPr lang="pl-PL" sz="2800" dirty="0" err="1"/>
              <a:t>Contact</a:t>
            </a:r>
            <a:endParaRPr lang="pl-PL" sz="2800" dirty="0"/>
          </a:p>
        </p:txBody>
      </p:sp>
      <p:sp>
        <p:nvSpPr>
          <p:cNvPr id="6" name="tekst">
            <a:extLst>
              <a:ext uri="{FF2B5EF4-FFF2-40B4-BE49-F238E27FC236}">
                <a16:creationId xmlns:a16="http://schemas.microsoft.com/office/drawing/2014/main" id="{C4A25372-2C53-0185-5630-C71FE5B792D8}"/>
              </a:ext>
            </a:extLst>
          </p:cNvPr>
          <p:cNvSpPr txBox="1"/>
          <p:nvPr/>
        </p:nvSpPr>
        <p:spPr>
          <a:xfrm>
            <a:off x="603964" y="2101891"/>
            <a:ext cx="8680750" cy="1109214"/>
          </a:xfrm>
          <a:prstGeom prst="rect">
            <a:avLst/>
          </a:prstGeom>
          <a:noFill/>
        </p:spPr>
        <p:txBody>
          <a:bodyPr wrap="square" lIns="91440" tIns="45720" rIns="91440" bIns="45720" rtlCol="0" anchor="t">
            <a:spAutoFit/>
          </a:bodyPr>
          <a:lstStyle/>
          <a:p>
            <a:pPr>
              <a:lnSpc>
                <a:spcPct val="120000"/>
              </a:lnSpc>
            </a:pPr>
            <a:r>
              <a:rPr lang="en-US" sz="1400" dirty="0"/>
              <a:t>Project Office:</a:t>
            </a:r>
            <a:endParaRPr lang="pl-PL" sz="1400" dirty="0"/>
          </a:p>
          <a:p>
            <a:pPr marL="285750" indent="-285750">
              <a:lnSpc>
                <a:spcPct val="120000"/>
              </a:lnSpc>
              <a:buFont typeface="Arial" panose="020B0604020202020204" pitchFamily="34" charset="0"/>
              <a:buChar char="•"/>
            </a:pPr>
            <a:r>
              <a:rPr lang="en-US" sz="1400" dirty="0"/>
              <a:t>Center for Doctoral Schools of the University of Lodz, 21/23 Jana </a:t>
            </a:r>
            <a:r>
              <a:rPr lang="en-US" sz="1400" dirty="0" err="1"/>
              <a:t>Matejki</a:t>
            </a:r>
            <a:r>
              <a:rPr lang="en-US" sz="1400" dirty="0"/>
              <a:t> St., room 123</a:t>
            </a:r>
            <a:endParaRPr lang="pl-PL" sz="1400" dirty="0"/>
          </a:p>
          <a:p>
            <a:pPr marL="285750" indent="-285750">
              <a:lnSpc>
                <a:spcPct val="120000"/>
              </a:lnSpc>
              <a:buFont typeface="Arial" panose="020B0604020202020204" pitchFamily="34" charset="0"/>
              <a:buChar char="•"/>
            </a:pPr>
            <a:r>
              <a:rPr lang="en-US" sz="1400" dirty="0"/>
              <a:t>tel. </a:t>
            </a:r>
            <a:r>
              <a:rPr lang="pl-PL" sz="1400" dirty="0"/>
              <a:t>+48 </a:t>
            </a:r>
            <a:r>
              <a:rPr lang="en-US" sz="1400" dirty="0"/>
              <a:t>42-635-55-90</a:t>
            </a:r>
            <a:endParaRPr lang="pl-PL" sz="1400" dirty="0"/>
          </a:p>
          <a:p>
            <a:pPr marL="285750" indent="-285750">
              <a:lnSpc>
                <a:spcPct val="120000"/>
              </a:lnSpc>
              <a:buFont typeface="Arial" panose="020B0604020202020204" pitchFamily="34" charset="0"/>
              <a:buChar char="•"/>
            </a:pPr>
            <a:r>
              <a:rPr lang="en-US" sz="1400" dirty="0">
                <a:hlinkClick r:id="rId4"/>
              </a:rPr>
              <a:t>prom@uni.lodz.pl</a:t>
            </a:r>
            <a:endParaRPr lang="pl-PL" sz="1400" dirty="0"/>
          </a:p>
        </p:txBody>
      </p:sp>
      <p:pic>
        <p:nvPicPr>
          <p:cNvPr id="5" name="Picture 4">
            <a:extLst>
              <a:ext uri="{FF2B5EF4-FFF2-40B4-BE49-F238E27FC236}">
                <a16:creationId xmlns:a16="http://schemas.microsoft.com/office/drawing/2014/main" id="{0E260BF9-AC3C-75CD-3ED6-641F5078113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976ED2FE-9083-BFBE-DDCB-B2A1D44E499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348671C1-7177-AA83-DC26-5AD32E90321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68984" y="173173"/>
            <a:ext cx="8649388" cy="920295"/>
          </a:xfrm>
          <a:prstGeom prst="rect">
            <a:avLst/>
          </a:prstGeom>
        </p:spPr>
      </p:pic>
    </p:spTree>
    <p:extLst>
      <p:ext uri="{BB962C8B-B14F-4D97-AF65-F5344CB8AC3E}">
        <p14:creationId xmlns:p14="http://schemas.microsoft.com/office/powerpoint/2010/main" val="4115360226"/>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8" name="click.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82D9-6D1C-C9BF-07FC-35902A8DBE3E}"/>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FAF8226D-705E-1A8E-B8F2-EA66C8C94F23}"/>
              </a:ext>
            </a:extLst>
          </p:cNvPr>
          <p:cNvSpPr>
            <a:spLocks noGrp="1"/>
          </p:cNvSpPr>
          <p:nvPr>
            <p:ph type="title" idx="4294967295"/>
          </p:nvPr>
        </p:nvSpPr>
        <p:spPr>
          <a:xfrm>
            <a:off x="623888" y="1185353"/>
            <a:ext cx="10515600" cy="652978"/>
          </a:xfrm>
          <a:prstGeom prst="rect">
            <a:avLst/>
          </a:prstGeom>
        </p:spPr>
        <p:txBody>
          <a:bodyPr anchor="b"/>
          <a:lstStyle/>
          <a:p>
            <a:r>
              <a:rPr lang="pl-PL" sz="2800" dirty="0"/>
              <a:t>PROM UŁ – </a:t>
            </a:r>
            <a:r>
              <a:rPr lang="pl-PL" sz="2800" dirty="0" err="1"/>
              <a:t>source</a:t>
            </a:r>
            <a:r>
              <a:rPr lang="pl-PL" sz="2800" dirty="0"/>
              <a:t> of </a:t>
            </a:r>
            <a:r>
              <a:rPr lang="pl-PL" sz="2800" dirty="0" err="1"/>
              <a:t>funding</a:t>
            </a:r>
            <a:endParaRPr lang="pl-PL" sz="2800" dirty="0"/>
          </a:p>
        </p:txBody>
      </p:sp>
      <p:sp>
        <p:nvSpPr>
          <p:cNvPr id="6" name="tekst">
            <a:extLst>
              <a:ext uri="{FF2B5EF4-FFF2-40B4-BE49-F238E27FC236}">
                <a16:creationId xmlns:a16="http://schemas.microsoft.com/office/drawing/2014/main" id="{E16A6526-7931-4CF3-631F-04A1958FC649}"/>
              </a:ext>
            </a:extLst>
          </p:cNvPr>
          <p:cNvSpPr txBox="1"/>
          <p:nvPr/>
        </p:nvSpPr>
        <p:spPr>
          <a:xfrm>
            <a:off x="623888" y="2113972"/>
            <a:ext cx="8680750" cy="2137188"/>
          </a:xfrm>
          <a:prstGeom prst="rect">
            <a:avLst/>
          </a:prstGeom>
          <a:noFill/>
        </p:spPr>
        <p:txBody>
          <a:bodyPr wrap="square" lIns="91440" tIns="45720" rIns="91440" bIns="45720" rtlCol="0" anchor="t">
            <a:spAutoFit/>
          </a:bodyPr>
          <a:lstStyle/>
          <a:p>
            <a:pPr>
              <a:lnSpc>
                <a:spcPct val="120000"/>
              </a:lnSpc>
              <a:spcAft>
                <a:spcPts val="3000"/>
              </a:spcAft>
            </a:pPr>
            <a:r>
              <a:rPr lang="en-US" sz="1400" b="1" dirty="0"/>
              <a:t>The PROM Short-Term Academic Exchange Program is funded by the European Union under the project titled “Short-Term Academic Exchange as a way to improve the quality of education at institutions of higher education and science” with the number FERS.01.05-IP.08-0218/23</a:t>
            </a:r>
            <a:r>
              <a:rPr lang="pl-PL" sz="1400" b="1" dirty="0"/>
              <a:t>.(</a:t>
            </a:r>
            <a:r>
              <a:rPr lang="pl-PL" sz="1400" b="1" dirty="0">
                <a:solidFill>
                  <a:srgbClr val="E5231B"/>
                </a:solidFill>
                <a:hlinkClick r:id="rId4">
                  <a:extLst>
                    <a:ext uri="{A12FA001-AC4F-418D-AE19-62706E023703}">
                      <ahyp:hlinkClr xmlns:ahyp="http://schemas.microsoft.com/office/drawing/2018/hyperlinkcolor" val="tx"/>
                    </a:ext>
                  </a:extLst>
                </a:hlinkClick>
              </a:rPr>
              <a:t>FERS </a:t>
            </a:r>
            <a:r>
              <a:rPr lang="pl-PL" sz="1400" b="1" dirty="0" err="1">
                <a:solidFill>
                  <a:srgbClr val="E5231B"/>
                </a:solidFill>
                <a:hlinkClick r:id="rId4">
                  <a:extLst>
                    <a:ext uri="{A12FA001-AC4F-418D-AE19-62706E023703}">
                      <ahyp:hlinkClr xmlns:ahyp="http://schemas.microsoft.com/office/drawing/2018/hyperlinkcolor" val="tx"/>
                    </a:ext>
                  </a:extLst>
                </a:hlinkClick>
              </a:rPr>
              <a:t>projects</a:t>
            </a:r>
            <a:r>
              <a:rPr lang="pl-PL" sz="1400" b="1" dirty="0"/>
              <a:t>).</a:t>
            </a:r>
          </a:p>
          <a:p>
            <a:pPr>
              <a:lnSpc>
                <a:spcPct val="120000"/>
              </a:lnSpc>
              <a:spcAft>
                <a:spcPts val="3000"/>
              </a:spcAft>
            </a:pPr>
            <a:endParaRPr lang="pl-PL" sz="1400" b="1" dirty="0"/>
          </a:p>
          <a:p>
            <a:pPr>
              <a:lnSpc>
                <a:spcPct val="120000"/>
              </a:lnSpc>
              <a:spcAft>
                <a:spcPts val="3000"/>
              </a:spcAft>
            </a:pPr>
            <a:r>
              <a:rPr lang="en-US" sz="1400" b="1" dirty="0"/>
              <a:t>The UŁ received PLN 1,998,395 under the program.</a:t>
            </a:r>
            <a:endParaRPr lang="pl-PL" sz="1400" b="1" dirty="0"/>
          </a:p>
        </p:txBody>
      </p:sp>
      <p:pic>
        <p:nvPicPr>
          <p:cNvPr id="5" name="Picture 4">
            <a:extLst>
              <a:ext uri="{FF2B5EF4-FFF2-40B4-BE49-F238E27FC236}">
                <a16:creationId xmlns:a16="http://schemas.microsoft.com/office/drawing/2014/main" id="{CFBA432E-B564-B896-59D1-3252E5373FB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CB18601F-8F2F-4362-6A5E-77D24E3DEC9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45131382-8B75-7F60-609E-AEA8B8C394F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68984" y="173173"/>
            <a:ext cx="8649388" cy="920295"/>
          </a:xfrm>
          <a:prstGeom prst="rect">
            <a:avLst/>
          </a:prstGeom>
        </p:spPr>
      </p:pic>
    </p:spTree>
    <p:extLst>
      <p:ext uri="{BB962C8B-B14F-4D97-AF65-F5344CB8AC3E}">
        <p14:creationId xmlns:p14="http://schemas.microsoft.com/office/powerpoint/2010/main" val="427373047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8" name="click.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0F3D-CD93-27DB-5088-DA46B604615A}"/>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4460735C-AC00-B94A-5599-FC653A23F14D}"/>
              </a:ext>
            </a:extLst>
          </p:cNvPr>
          <p:cNvSpPr>
            <a:spLocks noGrp="1"/>
          </p:cNvSpPr>
          <p:nvPr>
            <p:ph type="title" idx="4294967295"/>
          </p:nvPr>
        </p:nvSpPr>
        <p:spPr>
          <a:xfrm>
            <a:off x="838200" y="1093468"/>
            <a:ext cx="10515600" cy="652978"/>
          </a:xfrm>
          <a:prstGeom prst="rect">
            <a:avLst/>
          </a:prstGeom>
        </p:spPr>
        <p:txBody>
          <a:bodyPr anchor="b"/>
          <a:lstStyle/>
          <a:p>
            <a:r>
              <a:rPr lang="pl-PL" sz="2800" dirty="0" err="1"/>
              <a:t>Types</a:t>
            </a:r>
            <a:r>
              <a:rPr lang="pl-PL" sz="2800" dirty="0"/>
              <a:t> of </a:t>
            </a:r>
            <a:r>
              <a:rPr lang="pl-PL" sz="2800" dirty="0" err="1"/>
              <a:t>mobility</a:t>
            </a:r>
            <a:r>
              <a:rPr lang="pl-PL" sz="2800" dirty="0"/>
              <a:t> </a:t>
            </a:r>
            <a:r>
              <a:rPr lang="pl-PL" sz="2800" dirty="0" err="1"/>
              <a:t>tasks</a:t>
            </a:r>
            <a:endParaRPr lang="pl-PL" sz="2800" dirty="0"/>
          </a:p>
        </p:txBody>
      </p:sp>
      <p:sp>
        <p:nvSpPr>
          <p:cNvPr id="6" name="tekst">
            <a:extLst>
              <a:ext uri="{FF2B5EF4-FFF2-40B4-BE49-F238E27FC236}">
                <a16:creationId xmlns:a16="http://schemas.microsoft.com/office/drawing/2014/main" id="{C1A1DD7B-BC34-4AC2-B0CC-6BCC6CC2D974}"/>
              </a:ext>
            </a:extLst>
          </p:cNvPr>
          <p:cNvSpPr txBox="1"/>
          <p:nvPr/>
        </p:nvSpPr>
        <p:spPr>
          <a:xfrm>
            <a:off x="838200" y="1866820"/>
            <a:ext cx="9189361" cy="3436005"/>
          </a:xfrm>
          <a:prstGeom prst="rect">
            <a:avLst/>
          </a:prstGeom>
          <a:noFill/>
        </p:spPr>
        <p:txBody>
          <a:bodyPr wrap="square" lIns="91440" tIns="45720" rIns="91440" bIns="45720" rtlCol="0" anchor="t">
            <a:spAutoFit/>
          </a:bodyPr>
          <a:lstStyle/>
          <a:p>
            <a:pPr marL="285750" indent="-285750">
              <a:lnSpc>
                <a:spcPct val="120000"/>
              </a:lnSpc>
              <a:buFont typeface="Arial" panose="020B0604020202020204" pitchFamily="34" charset="0"/>
              <a:buChar char="•"/>
            </a:pPr>
            <a:r>
              <a:rPr lang="en-US" sz="1400" b="1" dirty="0"/>
              <a:t>Active participation in an academic conference abroad (presentation, including participation in a poster session)</a:t>
            </a:r>
          </a:p>
          <a:p>
            <a:pPr marL="285750" indent="-285750">
              <a:lnSpc>
                <a:spcPct val="120000"/>
              </a:lnSpc>
              <a:buFont typeface="Arial" panose="020B0604020202020204" pitchFamily="34" charset="0"/>
              <a:buChar char="•"/>
            </a:pPr>
            <a:r>
              <a:rPr lang="en-US" sz="1400" b="1" dirty="0"/>
              <a:t>Acquisition of materials for a doctoral dissertation/scientific article</a:t>
            </a:r>
          </a:p>
          <a:p>
            <a:pPr marL="285750" indent="-285750">
              <a:lnSpc>
                <a:spcPct val="120000"/>
              </a:lnSpc>
              <a:buFont typeface="Arial" panose="020B0604020202020204" pitchFamily="34" charset="0"/>
              <a:buChar char="•"/>
            </a:pPr>
            <a:r>
              <a:rPr lang="en-US" sz="1400" b="1" dirty="0"/>
              <a:t>Participation in a summer school</a:t>
            </a:r>
          </a:p>
          <a:p>
            <a:pPr marL="285750" indent="-285750">
              <a:lnSpc>
                <a:spcPct val="120000"/>
              </a:lnSpc>
              <a:buFont typeface="Arial" panose="020B0604020202020204" pitchFamily="34" charset="0"/>
              <a:buChar char="•"/>
            </a:pPr>
            <a:r>
              <a:rPr lang="en-US" sz="1400" b="1" dirty="0"/>
              <a:t>Performing measurements using unique equipment, including large research infrastructures unavailable (or difficult to access) in Poland</a:t>
            </a:r>
          </a:p>
          <a:p>
            <a:pPr marL="285750" indent="-285750">
              <a:lnSpc>
                <a:spcPct val="120000"/>
              </a:lnSpc>
              <a:buFont typeface="Arial" panose="020B0604020202020204" pitchFamily="34" charset="0"/>
              <a:buChar char="•"/>
            </a:pPr>
            <a:r>
              <a:rPr lang="en-US" sz="1400" b="1" dirty="0"/>
              <a:t>Participation in a short form of education – course</a:t>
            </a:r>
          </a:p>
          <a:p>
            <a:pPr marL="285750" indent="-285750">
              <a:lnSpc>
                <a:spcPct val="120000"/>
              </a:lnSpc>
              <a:buFont typeface="Arial" panose="020B0604020202020204" pitchFamily="34" charset="0"/>
              <a:buChar char="•"/>
            </a:pPr>
            <a:r>
              <a:rPr lang="en-US" sz="1400" b="1" dirty="0"/>
              <a:t>Participation in a short form of education – workshop</a:t>
            </a:r>
          </a:p>
          <a:p>
            <a:pPr marL="285750" indent="-285750">
              <a:lnSpc>
                <a:spcPct val="120000"/>
              </a:lnSpc>
              <a:buFont typeface="Arial" panose="020B0604020202020204" pitchFamily="34" charset="0"/>
              <a:buChar char="•"/>
            </a:pPr>
            <a:r>
              <a:rPr lang="en-US" sz="1400" b="1" dirty="0"/>
              <a:t>Participation in a short form of education – traineeship</a:t>
            </a:r>
          </a:p>
          <a:p>
            <a:pPr marL="285750" indent="-285750">
              <a:lnSpc>
                <a:spcPct val="120000"/>
              </a:lnSpc>
              <a:buFont typeface="Arial" panose="020B0604020202020204" pitchFamily="34" charset="0"/>
              <a:buChar char="•"/>
            </a:pPr>
            <a:r>
              <a:rPr lang="en-US" sz="1400" b="1" dirty="0"/>
              <a:t>Participation in a short form of education – study visit</a:t>
            </a:r>
          </a:p>
          <a:p>
            <a:pPr marL="285750" indent="-285750">
              <a:lnSpc>
                <a:spcPct val="120000"/>
              </a:lnSpc>
              <a:buFont typeface="Arial" panose="020B0604020202020204" pitchFamily="34" charset="0"/>
              <a:buChar char="•"/>
            </a:pPr>
            <a:r>
              <a:rPr lang="en-US" sz="1400" b="1" dirty="0"/>
              <a:t>Performing an archive or library search</a:t>
            </a:r>
          </a:p>
          <a:p>
            <a:pPr marL="285750" indent="-285750">
              <a:lnSpc>
                <a:spcPct val="120000"/>
              </a:lnSpc>
              <a:buFont typeface="Arial" panose="020B0604020202020204" pitchFamily="34" charset="0"/>
              <a:buChar char="•"/>
            </a:pPr>
            <a:r>
              <a:rPr lang="en-US" sz="1400" b="1" dirty="0"/>
              <a:t>Conducting didactic classes</a:t>
            </a:r>
          </a:p>
          <a:p>
            <a:pPr marL="285750" indent="-285750">
              <a:lnSpc>
                <a:spcPct val="120000"/>
              </a:lnSpc>
              <a:buFont typeface="Arial" panose="020B0604020202020204" pitchFamily="34" charset="0"/>
              <a:buChar char="•"/>
            </a:pPr>
            <a:r>
              <a:rPr lang="en-US" sz="1400" b="1" dirty="0"/>
              <a:t>Participation in the preparation of an international grant application</a:t>
            </a:r>
          </a:p>
          <a:p>
            <a:pPr marL="285750" indent="-285750">
              <a:lnSpc>
                <a:spcPct val="120000"/>
              </a:lnSpc>
              <a:buFont typeface="Arial" panose="020B0604020202020204" pitchFamily="34" charset="0"/>
              <a:buChar char="•"/>
            </a:pPr>
            <a:r>
              <a:rPr lang="en-US" sz="1400" b="1" dirty="0"/>
              <a:t>Participation in other short forms of education aimed at enhancing competences</a:t>
            </a:r>
          </a:p>
        </p:txBody>
      </p:sp>
      <p:pic>
        <p:nvPicPr>
          <p:cNvPr id="5" name="Picture 4">
            <a:extLst>
              <a:ext uri="{FF2B5EF4-FFF2-40B4-BE49-F238E27FC236}">
                <a16:creationId xmlns:a16="http://schemas.microsoft.com/office/drawing/2014/main" id="{569219C7-4FC7-042F-CE5F-4AA6187D158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05E3B957-3EF3-165A-21F5-C413A751AB3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692DB388-AE06-B0F1-212E-1F442D4ADD4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416153859"/>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8E09E-CFB6-170B-80F5-4596488FDFBD}"/>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F093DA00-9299-4C0D-AD75-C4E8E1FF6259}"/>
              </a:ext>
              <a:ext uri="{C183D7F6-B498-43B3-948B-1728B52AA6E4}">
                <adec:decorative xmlns:adec="http://schemas.microsoft.com/office/drawing/2017/decorative" val="0"/>
              </a:ext>
            </a:extLst>
          </p:cNvPr>
          <p:cNvSpPr>
            <a:spLocks noGrp="1"/>
          </p:cNvSpPr>
          <p:nvPr>
            <p:ph type="title" idx="4294967295"/>
          </p:nvPr>
        </p:nvSpPr>
        <p:spPr>
          <a:xfrm>
            <a:off x="623888" y="1148134"/>
            <a:ext cx="10515600" cy="652978"/>
          </a:xfrm>
          <a:prstGeom prst="rect">
            <a:avLst/>
          </a:prstGeom>
        </p:spPr>
        <p:txBody>
          <a:bodyPr anchor="b"/>
          <a:lstStyle/>
          <a:p>
            <a:r>
              <a:rPr lang="pl-PL" sz="2800" dirty="0" err="1"/>
              <a:t>Mobility</a:t>
            </a:r>
            <a:r>
              <a:rPr lang="pl-PL" sz="2800" dirty="0"/>
              <a:t> </a:t>
            </a:r>
            <a:r>
              <a:rPr lang="pl-PL" sz="2800" dirty="0" err="1"/>
              <a:t>tasks</a:t>
            </a:r>
            <a:r>
              <a:rPr lang="pl-PL" sz="2800" dirty="0"/>
              <a:t> – </a:t>
            </a:r>
            <a:r>
              <a:rPr lang="pl-PL" sz="2800" dirty="0" err="1"/>
              <a:t>important</a:t>
            </a:r>
            <a:r>
              <a:rPr lang="pl-PL" sz="2800" dirty="0"/>
              <a:t> </a:t>
            </a:r>
            <a:r>
              <a:rPr lang="pl-PL" sz="2800" dirty="0" err="1"/>
              <a:t>information</a:t>
            </a:r>
            <a:endParaRPr lang="pl-PL" sz="2800" dirty="0"/>
          </a:p>
        </p:txBody>
      </p:sp>
      <p:sp>
        <p:nvSpPr>
          <p:cNvPr id="6" name="tekst">
            <a:extLst>
              <a:ext uri="{FF2B5EF4-FFF2-40B4-BE49-F238E27FC236}">
                <a16:creationId xmlns:a16="http://schemas.microsoft.com/office/drawing/2014/main" id="{5B7654D3-685F-FF38-1D6D-6D08596626BC}"/>
              </a:ext>
            </a:extLst>
          </p:cNvPr>
          <p:cNvSpPr txBox="1"/>
          <p:nvPr/>
        </p:nvSpPr>
        <p:spPr>
          <a:xfrm>
            <a:off x="983999" y="2273259"/>
            <a:ext cx="8680750" cy="850682"/>
          </a:xfrm>
          <a:prstGeom prst="rect">
            <a:avLst/>
          </a:prstGeom>
          <a:noFill/>
        </p:spPr>
        <p:txBody>
          <a:bodyPr wrap="square" lIns="91440" tIns="45720" rIns="91440" bIns="45720" rtlCol="0" anchor="t">
            <a:spAutoFit/>
          </a:bodyPr>
          <a:lstStyle/>
          <a:p>
            <a:pPr>
              <a:lnSpc>
                <a:spcPct val="120000"/>
              </a:lnSpc>
            </a:pPr>
            <a:r>
              <a:rPr lang="en-US" sz="1400" dirty="0"/>
              <a:t>In exceptional and justifiable situations, with the approval of the Recruitment Committee, these activities may be carried out in a remote and blended learning format, provided that this will enable the achievement of the results expected from the mobility.</a:t>
            </a:r>
            <a:endParaRPr lang="pl-PL" sz="1400" dirty="0"/>
          </a:p>
        </p:txBody>
      </p:sp>
      <p:pic>
        <p:nvPicPr>
          <p:cNvPr id="5" name="Picture 4">
            <a:extLst>
              <a:ext uri="{FF2B5EF4-FFF2-40B4-BE49-F238E27FC236}">
                <a16:creationId xmlns:a16="http://schemas.microsoft.com/office/drawing/2014/main" id="{672E9FF1-E7B8-CFB3-656D-CC9003439DE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39345776-30CF-07B5-51F3-17788716A1F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descr="pozioma belka przedstawiająca kolorowe logotypy Funduszy Europejskich dla Rozwoju Społecznego, Rzeczpospolitej Polski, Unii Europejskiej oraz Narodowej Agencji Wymiany Akademickiej.">
            <a:extLst>
              <a:ext uri="{FF2B5EF4-FFF2-40B4-BE49-F238E27FC236}">
                <a16:creationId xmlns:a16="http://schemas.microsoft.com/office/drawing/2014/main" id="{867B5433-32B8-C488-C4C8-0DCE8D2E4638}"/>
              </a:ext>
            </a:extLst>
          </p:cNvPr>
          <p:cNvPicPr>
            <a:picLocks noChangeAspect="1"/>
          </p:cNvPicPr>
          <p:nvPr/>
        </p:nvPicPr>
        <p:blipFill>
          <a:blip r:embed="rId6"/>
          <a:stretch>
            <a:fillRect/>
          </a:stretch>
        </p:blipFill>
        <p:spPr>
          <a:xfrm>
            <a:off x="268984" y="173173"/>
            <a:ext cx="8649388" cy="920295"/>
          </a:xfrm>
          <a:prstGeom prst="rect">
            <a:avLst/>
          </a:prstGeom>
        </p:spPr>
      </p:pic>
      <p:sp>
        <p:nvSpPr>
          <p:cNvPr id="3" name="pole tekstowe 2">
            <a:extLst>
              <a:ext uri="{FF2B5EF4-FFF2-40B4-BE49-F238E27FC236}">
                <a16:creationId xmlns:a16="http://schemas.microsoft.com/office/drawing/2014/main" id="{AA25A2AB-D5F6-1668-0666-D21C1DFF002D}"/>
              </a:ext>
            </a:extLst>
          </p:cNvPr>
          <p:cNvSpPr txBox="1"/>
          <p:nvPr/>
        </p:nvSpPr>
        <p:spPr>
          <a:xfrm>
            <a:off x="1064808" y="3399270"/>
            <a:ext cx="8264106" cy="369332"/>
          </a:xfrm>
          <a:prstGeom prst="rect">
            <a:avLst/>
          </a:prstGeom>
          <a:noFill/>
        </p:spPr>
        <p:txBody>
          <a:bodyPr wrap="square" rtlCol="0">
            <a:spAutoFit/>
          </a:bodyPr>
          <a:lstStyle/>
          <a:p>
            <a:pPr algn="ctr"/>
            <a:r>
              <a:rPr lang="en-US" b="1" dirty="0"/>
              <a:t>There are no activity limits</a:t>
            </a:r>
            <a:endParaRPr lang="pl-PL" b="1" dirty="0"/>
          </a:p>
        </p:txBody>
      </p:sp>
      <p:sp>
        <p:nvSpPr>
          <p:cNvPr id="4" name="pole tekstowe 3">
            <a:extLst>
              <a:ext uri="{FF2B5EF4-FFF2-40B4-BE49-F238E27FC236}">
                <a16:creationId xmlns:a16="http://schemas.microsoft.com/office/drawing/2014/main" id="{3A60D26E-1049-5637-3F16-5F0396B0C1AC}"/>
              </a:ext>
            </a:extLst>
          </p:cNvPr>
          <p:cNvSpPr txBox="1"/>
          <p:nvPr/>
        </p:nvSpPr>
        <p:spPr>
          <a:xfrm>
            <a:off x="983999" y="4339628"/>
            <a:ext cx="8425724" cy="523220"/>
          </a:xfrm>
          <a:prstGeom prst="rect">
            <a:avLst/>
          </a:prstGeom>
          <a:noFill/>
        </p:spPr>
        <p:txBody>
          <a:bodyPr wrap="square">
            <a:spAutoFit/>
          </a:bodyPr>
          <a:lstStyle/>
          <a:p>
            <a:r>
              <a:rPr lang="en-US" sz="1400" dirty="0"/>
              <a:t>A participant may be awarded a mobility grant in the amount specified in the contract </a:t>
            </a:r>
            <a:r>
              <a:rPr lang="en-US" sz="1400" b="1" dirty="0"/>
              <a:t>only once </a:t>
            </a:r>
            <a:r>
              <a:rPr lang="en-US" sz="1400" dirty="0"/>
              <a:t>during the Project period</a:t>
            </a:r>
            <a:r>
              <a:rPr lang="pl-PL" sz="1400" dirty="0"/>
              <a:t>.</a:t>
            </a:r>
          </a:p>
        </p:txBody>
      </p:sp>
    </p:spTree>
    <p:extLst>
      <p:ext uri="{BB962C8B-B14F-4D97-AF65-F5344CB8AC3E}">
        <p14:creationId xmlns:p14="http://schemas.microsoft.com/office/powerpoint/2010/main" val="427885009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2F410-E3C5-97AA-A9DC-FF88BE17090F}"/>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6E582A0E-0F06-99C7-F36E-52810DB84271}"/>
              </a:ext>
            </a:extLst>
          </p:cNvPr>
          <p:cNvSpPr>
            <a:spLocks noGrp="1"/>
          </p:cNvSpPr>
          <p:nvPr>
            <p:ph type="title" idx="4294967295"/>
          </p:nvPr>
        </p:nvSpPr>
        <p:spPr>
          <a:xfrm>
            <a:off x="623888" y="1093468"/>
            <a:ext cx="10515600" cy="652978"/>
          </a:xfrm>
          <a:prstGeom prst="rect">
            <a:avLst/>
          </a:prstGeom>
        </p:spPr>
        <p:txBody>
          <a:bodyPr anchor="b"/>
          <a:lstStyle/>
          <a:p>
            <a:r>
              <a:rPr lang="pl-PL" sz="2800" dirty="0"/>
              <a:t>Schedule of the </a:t>
            </a:r>
            <a:r>
              <a:rPr lang="pl-PL" sz="2800" dirty="0" err="1"/>
              <a:t>edition</a:t>
            </a:r>
            <a:endParaRPr lang="pl-PL" sz="2800" dirty="0"/>
          </a:p>
        </p:txBody>
      </p:sp>
      <p:sp>
        <p:nvSpPr>
          <p:cNvPr id="6" name="tekst">
            <a:extLst>
              <a:ext uri="{FF2B5EF4-FFF2-40B4-BE49-F238E27FC236}">
                <a16:creationId xmlns:a16="http://schemas.microsoft.com/office/drawing/2014/main" id="{F94D02E9-EACF-8E28-A7A4-7E5535257CFC}"/>
              </a:ext>
            </a:extLst>
          </p:cNvPr>
          <p:cNvSpPr txBox="1"/>
          <p:nvPr/>
        </p:nvSpPr>
        <p:spPr>
          <a:xfrm>
            <a:off x="623888" y="2258217"/>
            <a:ext cx="10145713" cy="2143344"/>
          </a:xfrm>
          <a:prstGeom prst="rect">
            <a:avLst/>
          </a:prstGeom>
          <a:noFill/>
        </p:spPr>
        <p:txBody>
          <a:bodyPr wrap="square" lIns="91440" tIns="45720" rIns="91440" bIns="45720" rtlCol="0" anchor="t">
            <a:spAutoFit/>
          </a:bodyPr>
          <a:lstStyle/>
          <a:p>
            <a:pPr marL="285750" indent="-285750">
              <a:lnSpc>
                <a:spcPct val="120000"/>
              </a:lnSpc>
              <a:buFont typeface="Arial" panose="020B0604020202020204" pitchFamily="34" charset="0"/>
              <a:buChar char="•"/>
            </a:pPr>
            <a:r>
              <a:rPr lang="en-US" sz="1400" b="1" dirty="0"/>
              <a:t>Training: </a:t>
            </a:r>
            <a:r>
              <a:rPr lang="pl-PL" sz="1400" b="1" dirty="0"/>
              <a:t>August</a:t>
            </a:r>
            <a:r>
              <a:rPr lang="en-US" sz="1400" b="1" dirty="0"/>
              <a:t> </a:t>
            </a:r>
            <a:r>
              <a:rPr lang="pl-PL" sz="1400" b="1" dirty="0"/>
              <a:t>12–13</a:t>
            </a:r>
          </a:p>
          <a:p>
            <a:pPr marL="285750" indent="-285750">
              <a:lnSpc>
                <a:spcPct val="120000"/>
              </a:lnSpc>
              <a:buFont typeface="Arial" panose="020B0604020202020204" pitchFamily="34" charset="0"/>
              <a:buChar char="•"/>
            </a:pPr>
            <a:r>
              <a:rPr lang="en-US" sz="1400" b="1" dirty="0"/>
              <a:t>Recruitment: </a:t>
            </a:r>
            <a:r>
              <a:rPr lang="pl-PL" sz="1400" b="1" dirty="0"/>
              <a:t>August</a:t>
            </a:r>
            <a:r>
              <a:rPr lang="en-US" sz="1400" b="1" dirty="0"/>
              <a:t> </a:t>
            </a:r>
            <a:r>
              <a:rPr lang="pl-PL" sz="1400" b="1" dirty="0"/>
              <a:t>18–31</a:t>
            </a:r>
          </a:p>
          <a:p>
            <a:pPr marL="285750" indent="-285750">
              <a:lnSpc>
                <a:spcPct val="120000"/>
              </a:lnSpc>
              <a:buFont typeface="Arial" panose="020B0604020202020204" pitchFamily="34" charset="0"/>
              <a:buChar char="•"/>
            </a:pPr>
            <a:r>
              <a:rPr lang="en-US" sz="1400" b="1" dirty="0"/>
              <a:t>Preliminary evaluation of proposals: </a:t>
            </a:r>
            <a:r>
              <a:rPr lang="pl-PL" sz="1400" b="1" dirty="0" err="1"/>
              <a:t>September</a:t>
            </a:r>
            <a:r>
              <a:rPr lang="en-US" sz="1400" b="1" dirty="0"/>
              <a:t> </a:t>
            </a:r>
            <a:r>
              <a:rPr lang="pl-PL" sz="1400" b="1" dirty="0"/>
              <a:t>1–14</a:t>
            </a:r>
          </a:p>
          <a:p>
            <a:pPr marL="285750" indent="-285750">
              <a:lnSpc>
                <a:spcPct val="120000"/>
              </a:lnSpc>
              <a:buFont typeface="Arial" panose="020B0604020202020204" pitchFamily="34" charset="0"/>
              <a:buChar char="•"/>
            </a:pPr>
            <a:r>
              <a:rPr lang="en-US" sz="1400" b="1" dirty="0"/>
              <a:t>Recruitment Committee Meeting: </a:t>
            </a:r>
            <a:r>
              <a:rPr lang="pl-PL" sz="1400" b="1" dirty="0" err="1"/>
              <a:t>September</a:t>
            </a:r>
            <a:r>
              <a:rPr lang="en-US" sz="1400" b="1" dirty="0"/>
              <a:t> </a:t>
            </a:r>
            <a:r>
              <a:rPr lang="pl-PL" sz="1400" b="1" dirty="0"/>
              <a:t>19</a:t>
            </a:r>
          </a:p>
          <a:p>
            <a:pPr marL="285750" indent="-285750">
              <a:lnSpc>
                <a:spcPct val="120000"/>
              </a:lnSpc>
              <a:buFont typeface="Arial" panose="020B0604020202020204" pitchFamily="34" charset="0"/>
              <a:buChar char="•"/>
            </a:pPr>
            <a:r>
              <a:rPr lang="en-US" sz="1400" b="1" dirty="0"/>
              <a:t>Publication of results: </a:t>
            </a:r>
            <a:r>
              <a:rPr lang="pl-PL" sz="1400" b="1" dirty="0" err="1"/>
              <a:t>September</a:t>
            </a:r>
            <a:r>
              <a:rPr lang="pl-PL" sz="1400" b="1" dirty="0"/>
              <a:t> 22</a:t>
            </a:r>
          </a:p>
          <a:p>
            <a:pPr marL="285750" indent="-285750">
              <a:lnSpc>
                <a:spcPct val="120000"/>
              </a:lnSpc>
              <a:buFont typeface="Arial" panose="020B0604020202020204" pitchFamily="34" charset="0"/>
              <a:buChar char="•"/>
            </a:pPr>
            <a:r>
              <a:rPr lang="en-US" sz="1400" b="1" dirty="0"/>
              <a:t>Deadline for submission of documents and signing of contracts: </a:t>
            </a:r>
            <a:r>
              <a:rPr lang="pl-PL" sz="1400" b="1" dirty="0" err="1"/>
              <a:t>September</a:t>
            </a:r>
            <a:r>
              <a:rPr lang="pl-PL" sz="1400" b="1" dirty="0"/>
              <a:t> 30</a:t>
            </a:r>
          </a:p>
          <a:p>
            <a:pPr marL="285750" indent="-285750">
              <a:lnSpc>
                <a:spcPct val="120000"/>
              </a:lnSpc>
              <a:buFont typeface="Arial" panose="020B0604020202020204" pitchFamily="34" charset="0"/>
              <a:buChar char="•"/>
            </a:pPr>
            <a:r>
              <a:rPr lang="en-US" sz="1400" b="1" dirty="0"/>
              <a:t>Mobilities: </a:t>
            </a:r>
            <a:r>
              <a:rPr lang="pl-PL" sz="1400" b="1" dirty="0" err="1"/>
              <a:t>October</a:t>
            </a:r>
            <a:r>
              <a:rPr lang="pl-PL" sz="1400" b="1" dirty="0"/>
              <a:t> 1–</a:t>
            </a:r>
            <a:r>
              <a:rPr lang="pl-PL" sz="1400" b="1" dirty="0" err="1"/>
              <a:t>November</a:t>
            </a:r>
            <a:r>
              <a:rPr lang="pl-PL" sz="1400" b="1" dirty="0"/>
              <a:t> 30</a:t>
            </a:r>
          </a:p>
          <a:p>
            <a:pPr marL="285750" indent="-285750">
              <a:lnSpc>
                <a:spcPct val="120000"/>
              </a:lnSpc>
              <a:buFont typeface="Arial" panose="020B0604020202020204" pitchFamily="34" charset="0"/>
              <a:buChar char="•"/>
            </a:pPr>
            <a:r>
              <a:rPr lang="en-US" sz="1400" b="1" dirty="0"/>
              <a:t>Settlement deadline: </a:t>
            </a:r>
            <a:r>
              <a:rPr lang="pl-PL" sz="1400" b="1" dirty="0" err="1"/>
              <a:t>November</a:t>
            </a:r>
            <a:r>
              <a:rPr lang="pl-PL" sz="1400" b="1" dirty="0"/>
              <a:t> 31</a:t>
            </a:r>
          </a:p>
        </p:txBody>
      </p:sp>
      <p:pic>
        <p:nvPicPr>
          <p:cNvPr id="5" name="Picture 4">
            <a:extLst>
              <a:ext uri="{FF2B5EF4-FFF2-40B4-BE49-F238E27FC236}">
                <a16:creationId xmlns:a16="http://schemas.microsoft.com/office/drawing/2014/main" id="{DC2D3A92-61E4-6838-EBA6-FF76FF118FB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5739B107-732D-BC46-8833-497695F4316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BC97ED15-D47E-E2AF-D3ED-F6AEE835D6E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148381057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CFA87-E0EE-DFB3-1E0A-59AC6193702B}"/>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615F8FA5-667B-EFFC-B2F4-14FA9AD8A082}"/>
              </a:ext>
            </a:extLst>
          </p:cNvPr>
          <p:cNvSpPr>
            <a:spLocks noGrp="1"/>
          </p:cNvSpPr>
          <p:nvPr>
            <p:ph type="title" idx="4294967295"/>
          </p:nvPr>
        </p:nvSpPr>
        <p:spPr>
          <a:xfrm>
            <a:off x="623888" y="1281144"/>
            <a:ext cx="10515600" cy="652978"/>
          </a:xfrm>
          <a:prstGeom prst="rect">
            <a:avLst/>
          </a:prstGeom>
        </p:spPr>
        <p:txBody>
          <a:bodyPr anchor="b"/>
          <a:lstStyle/>
          <a:p>
            <a:r>
              <a:rPr lang="pl-PL" sz="2800" dirty="0"/>
              <a:t>Finansowanie</a:t>
            </a:r>
          </a:p>
        </p:txBody>
      </p:sp>
      <p:sp>
        <p:nvSpPr>
          <p:cNvPr id="6" name="tekst">
            <a:extLst>
              <a:ext uri="{FF2B5EF4-FFF2-40B4-BE49-F238E27FC236}">
                <a16:creationId xmlns:a16="http://schemas.microsoft.com/office/drawing/2014/main" id="{5DC8C0BC-C9BD-72CC-D15B-6BED7508A59F}"/>
              </a:ext>
            </a:extLst>
          </p:cNvPr>
          <p:cNvSpPr txBox="1"/>
          <p:nvPr/>
        </p:nvSpPr>
        <p:spPr>
          <a:xfrm>
            <a:off x="623888" y="2121798"/>
            <a:ext cx="9676788" cy="2263377"/>
          </a:xfrm>
          <a:prstGeom prst="rect">
            <a:avLst/>
          </a:prstGeom>
          <a:noFill/>
        </p:spPr>
        <p:txBody>
          <a:bodyPr wrap="square" lIns="91440" tIns="45720" rIns="91440" bIns="45720" rtlCol="0" anchor="t">
            <a:spAutoFit/>
          </a:bodyPr>
          <a:lstStyle/>
          <a:p>
            <a:pPr marL="285750" indent="-285750">
              <a:lnSpc>
                <a:spcPct val="120000"/>
              </a:lnSpc>
              <a:spcAft>
                <a:spcPts val="3000"/>
              </a:spcAft>
              <a:buFont typeface="Arial" panose="020B0604020202020204" pitchFamily="34" charset="0"/>
              <a:buChar char="•"/>
            </a:pPr>
            <a:r>
              <a:rPr lang="pl-PL" sz="1400" b="1" dirty="0"/>
              <a:t>Stypendium </a:t>
            </a:r>
            <a:r>
              <a:rPr lang="pl-PL" sz="1400" b="1" dirty="0" err="1"/>
              <a:t>mobilnościowe</a:t>
            </a:r>
            <a:endParaRPr lang="pl-PL" sz="1400" b="1" dirty="0"/>
          </a:p>
          <a:p>
            <a:pPr marL="285750" indent="-285750">
              <a:lnSpc>
                <a:spcPct val="120000"/>
              </a:lnSpc>
              <a:spcAft>
                <a:spcPts val="3000"/>
              </a:spcAft>
              <a:buFont typeface="Arial" panose="020B0604020202020204" pitchFamily="34" charset="0"/>
              <a:buChar char="•"/>
            </a:pPr>
            <a:r>
              <a:rPr lang="pl-PL" sz="1400" b="1" dirty="0"/>
              <a:t>Ryczałt za podróż</a:t>
            </a:r>
          </a:p>
          <a:p>
            <a:pPr marL="285750" indent="-285750">
              <a:lnSpc>
                <a:spcPct val="120000"/>
              </a:lnSpc>
              <a:spcAft>
                <a:spcPts val="3000"/>
              </a:spcAft>
              <a:buFont typeface="Arial" panose="020B0604020202020204" pitchFamily="34" charset="0"/>
              <a:buChar char="•"/>
            </a:pPr>
            <a:r>
              <a:rPr lang="pl-PL" sz="1400" b="1" dirty="0"/>
              <a:t>Ryczałt za zakwaterowanie</a:t>
            </a:r>
          </a:p>
          <a:p>
            <a:pPr marL="285750" indent="-285750">
              <a:lnSpc>
                <a:spcPct val="120000"/>
              </a:lnSpc>
              <a:spcAft>
                <a:spcPts val="3000"/>
              </a:spcAft>
              <a:buFont typeface="Arial" panose="020B0604020202020204" pitchFamily="34" charset="0"/>
              <a:buChar char="•"/>
            </a:pPr>
            <a:r>
              <a:rPr lang="pl-PL" sz="1400" b="1" dirty="0"/>
              <a:t>Koszty rzeczywiste</a:t>
            </a:r>
          </a:p>
        </p:txBody>
      </p:sp>
      <p:pic>
        <p:nvPicPr>
          <p:cNvPr id="5" name="Picture 4">
            <a:extLst>
              <a:ext uri="{FF2B5EF4-FFF2-40B4-BE49-F238E27FC236}">
                <a16:creationId xmlns:a16="http://schemas.microsoft.com/office/drawing/2014/main" id="{88808AE2-BB58-9DDD-CD8E-E88E846B40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75550A3B-EBE5-F84E-250D-754A7CD143E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01F1A060-0A48-55D9-3A68-D7651A633E5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984" y="173173"/>
            <a:ext cx="8649388" cy="920295"/>
          </a:xfrm>
          <a:prstGeom prst="rect">
            <a:avLst/>
          </a:prstGeom>
        </p:spPr>
      </p:pic>
    </p:spTree>
    <p:extLst>
      <p:ext uri="{BB962C8B-B14F-4D97-AF65-F5344CB8AC3E}">
        <p14:creationId xmlns:p14="http://schemas.microsoft.com/office/powerpoint/2010/main" val="4164993709"/>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AFC31-3D8C-4F38-BBB0-691935247EBA}"/>
            </a:ext>
          </a:extLst>
        </p:cNvPr>
        <p:cNvGrpSpPr/>
        <p:nvPr/>
      </p:nvGrpSpPr>
      <p:grpSpPr>
        <a:xfrm>
          <a:off x="0" y="0"/>
          <a:ext cx="0" cy="0"/>
          <a:chOff x="0" y="0"/>
          <a:chExt cx="0" cy="0"/>
        </a:xfrm>
      </p:grpSpPr>
      <p:sp>
        <p:nvSpPr>
          <p:cNvPr id="16" name="Ukryty tytuł slajdu">
            <a:extLst>
              <a:ext uri="{FF2B5EF4-FFF2-40B4-BE49-F238E27FC236}">
                <a16:creationId xmlns:a16="http://schemas.microsoft.com/office/drawing/2014/main" id="{ED40A9EB-3B52-00B8-FD97-C8FFBB9259DA}"/>
              </a:ext>
            </a:extLst>
          </p:cNvPr>
          <p:cNvSpPr>
            <a:spLocks noGrp="1"/>
          </p:cNvSpPr>
          <p:nvPr>
            <p:ph type="title" idx="4294967295"/>
          </p:nvPr>
        </p:nvSpPr>
        <p:spPr>
          <a:xfrm>
            <a:off x="540416" y="1373689"/>
            <a:ext cx="10515600" cy="652978"/>
          </a:xfrm>
          <a:prstGeom prst="rect">
            <a:avLst/>
          </a:prstGeom>
        </p:spPr>
        <p:txBody>
          <a:bodyPr anchor="b"/>
          <a:lstStyle/>
          <a:p>
            <a:r>
              <a:rPr lang="pl-PL" sz="2800" dirty="0" err="1"/>
              <a:t>Mobility</a:t>
            </a:r>
            <a:r>
              <a:rPr lang="pl-PL" sz="2800" dirty="0"/>
              <a:t> </a:t>
            </a:r>
            <a:r>
              <a:rPr lang="pl-PL" sz="2800" dirty="0" err="1"/>
              <a:t>scholarship</a:t>
            </a:r>
            <a:r>
              <a:rPr lang="pl-PL" sz="2800" dirty="0"/>
              <a:t> (</a:t>
            </a:r>
            <a:r>
              <a:rPr lang="pl-PL" sz="2800" dirty="0" err="1"/>
              <a:t>daily</a:t>
            </a:r>
            <a:r>
              <a:rPr lang="pl-PL" sz="2800" dirty="0"/>
              <a:t> </a:t>
            </a:r>
            <a:r>
              <a:rPr lang="pl-PL" sz="2800" dirty="0" err="1"/>
              <a:t>rate</a:t>
            </a:r>
            <a:r>
              <a:rPr lang="pl-PL" sz="2800" dirty="0"/>
              <a:t>)</a:t>
            </a:r>
          </a:p>
        </p:txBody>
      </p:sp>
      <p:sp>
        <p:nvSpPr>
          <p:cNvPr id="6" name="tekst">
            <a:extLst>
              <a:ext uri="{FF2B5EF4-FFF2-40B4-BE49-F238E27FC236}">
                <a16:creationId xmlns:a16="http://schemas.microsoft.com/office/drawing/2014/main" id="{B5FBD8F1-7382-3E5C-5495-5BA8AB737204}"/>
              </a:ext>
            </a:extLst>
          </p:cNvPr>
          <p:cNvSpPr txBox="1"/>
          <p:nvPr/>
        </p:nvSpPr>
        <p:spPr>
          <a:xfrm>
            <a:off x="623888" y="2593451"/>
            <a:ext cx="8680750" cy="333617"/>
          </a:xfrm>
          <a:prstGeom prst="rect">
            <a:avLst/>
          </a:prstGeom>
          <a:noFill/>
        </p:spPr>
        <p:txBody>
          <a:bodyPr wrap="square" lIns="91440" tIns="45720" rIns="91440" bIns="45720" rtlCol="0" anchor="t">
            <a:spAutoFit/>
          </a:bodyPr>
          <a:lstStyle/>
          <a:p>
            <a:pPr marL="285750" indent="-285750">
              <a:lnSpc>
                <a:spcPct val="120000"/>
              </a:lnSpc>
              <a:buFont typeface="Arial" panose="020B0604020202020204" pitchFamily="34" charset="0"/>
              <a:buChar char="•"/>
            </a:pPr>
            <a:r>
              <a:rPr lang="en-US" sz="1400" b="1" dirty="0"/>
              <a:t>PhD students: PLN 125</a:t>
            </a:r>
            <a:endParaRPr lang="pl-PL" sz="1400" b="1" dirty="0"/>
          </a:p>
        </p:txBody>
      </p:sp>
      <p:pic>
        <p:nvPicPr>
          <p:cNvPr id="5" name="Picture 4">
            <a:extLst>
              <a:ext uri="{FF2B5EF4-FFF2-40B4-BE49-F238E27FC236}">
                <a16:creationId xmlns:a16="http://schemas.microsoft.com/office/drawing/2014/main" id="{C5509E78-63AC-D119-62DB-10AE9FCF14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82888" y="5413506"/>
            <a:ext cx="1974464" cy="1055949"/>
          </a:xfrm>
          <a:prstGeom prst="rect">
            <a:avLst/>
          </a:prstGeom>
        </p:spPr>
      </p:pic>
      <p:pic>
        <p:nvPicPr>
          <p:cNvPr id="7" name="Picture 6">
            <a:extLst>
              <a:ext uri="{FF2B5EF4-FFF2-40B4-BE49-F238E27FC236}">
                <a16:creationId xmlns:a16="http://schemas.microsoft.com/office/drawing/2014/main" id="{356FE355-7E21-A615-FE78-868A55F6371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3888" y="5656878"/>
            <a:ext cx="1798036" cy="567801"/>
          </a:xfrm>
          <a:prstGeom prst="rect">
            <a:avLst/>
          </a:prstGeom>
          <a:ln>
            <a:solidFill>
              <a:srgbClr val="4472C4"/>
            </a:solidFill>
          </a:ln>
        </p:spPr>
      </p:pic>
      <p:pic>
        <p:nvPicPr>
          <p:cNvPr id="8" name="Obraz 7">
            <a:extLst>
              <a:ext uri="{FF2B5EF4-FFF2-40B4-BE49-F238E27FC236}">
                <a16:creationId xmlns:a16="http://schemas.microsoft.com/office/drawing/2014/main" id="{A542EEA2-A496-DC62-A630-7E240EA7FD9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82487" y="0"/>
            <a:ext cx="8649388" cy="920295"/>
          </a:xfrm>
          <a:prstGeom prst="rect">
            <a:avLst/>
          </a:prstGeom>
        </p:spPr>
      </p:pic>
    </p:spTree>
    <p:extLst>
      <p:ext uri="{BB962C8B-B14F-4D97-AF65-F5344CB8AC3E}">
        <p14:creationId xmlns:p14="http://schemas.microsoft.com/office/powerpoint/2010/main" val="2964235168"/>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7" name="click.wav"/>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87520BD11884D49A84BCAC2C173FAC3" ma:contentTypeVersion="11" ma:contentTypeDescription="Utwórz nowy dokument." ma:contentTypeScope="" ma:versionID="f8788f43b6553ff2f7299bcb85e9c146">
  <xsd:schema xmlns:xsd="http://www.w3.org/2001/XMLSchema" xmlns:xs="http://www.w3.org/2001/XMLSchema" xmlns:p="http://schemas.microsoft.com/office/2006/metadata/properties" xmlns:ns2="530e590f-d200-4a45-86c8-cc1c0fd3a313" xmlns:ns3="4cb1ccba-ae58-4f2f-aa0f-7fce6ade5974" targetNamespace="http://schemas.microsoft.com/office/2006/metadata/properties" ma:root="true" ma:fieldsID="e6a2bc1d2d94af23ddfe00a29bdd8d92" ns2:_="" ns3:_="">
    <xsd:import namespace="530e590f-d200-4a45-86c8-cc1c0fd3a313"/>
    <xsd:import namespace="4cb1ccba-ae58-4f2f-aa0f-7fce6ade59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e590f-d200-4a45-86c8-cc1c0fd3a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i obrazów" ma:readOnly="false" ma:fieldId="{5cf76f15-5ced-4ddc-b409-7134ff3c332f}" ma:taxonomyMulti="true" ma:sspId="e202bf10-4f99-490d-b6a4-1cff37ab84a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b1ccba-ae58-4f2f-aa0f-7fce6ade59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8d9d0eb-fb60-4b8f-8e74-e388e9c6ce0a}" ma:internalName="TaxCatchAll" ma:showField="CatchAllData" ma:web="4cb1ccba-ae58-4f2f-aa0f-7fce6ade5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b1ccba-ae58-4f2f-aa0f-7fce6ade5974" xsi:nil="true"/>
    <lcf76f155ced4ddcb4097134ff3c332f xmlns="530e590f-d200-4a45-86c8-cc1c0fd3a3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1AA4708-8EB1-433F-B0CA-E1794D70FB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0e590f-d200-4a45-86c8-cc1c0fd3a313"/>
    <ds:schemaRef ds:uri="4cb1ccba-ae58-4f2f-aa0f-7fce6ade5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EE5867-1070-4348-9A4E-90E6DC5D3170}">
  <ds:schemaRefs>
    <ds:schemaRef ds:uri="http://schemas.microsoft.com/sharepoint/v3/contenttype/forms"/>
  </ds:schemaRefs>
</ds:datastoreItem>
</file>

<file path=customXml/itemProps3.xml><?xml version="1.0" encoding="utf-8"?>
<ds:datastoreItem xmlns:ds="http://schemas.openxmlformats.org/officeDocument/2006/customXml" ds:itemID="{CB42695E-7B9B-4C82-86B6-1C927AE191C4}">
  <ds:schemaRefs>
    <ds:schemaRef ds:uri="http://purl.org/dc/elements/1.1/"/>
    <ds:schemaRef ds:uri="http://schemas.microsoft.com/office/2006/metadata/properties"/>
    <ds:schemaRef ds:uri="http://purl.org/dc/terms/"/>
    <ds:schemaRef ds:uri="http://www.w3.org/XML/1998/namespace"/>
    <ds:schemaRef ds:uri="530e590f-d200-4a45-86c8-cc1c0fd3a313"/>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4cb1ccba-ae58-4f2f-aa0f-7fce6ade5974"/>
  </ds:schemaRefs>
</ds:datastoreItem>
</file>

<file path=docProps/app.xml><?xml version="1.0" encoding="utf-8"?>
<Properties xmlns="http://schemas.openxmlformats.org/officeDocument/2006/extended-properties" xmlns:vt="http://schemas.openxmlformats.org/officeDocument/2006/docPropsVTypes">
  <TotalTime>639</TotalTime>
  <Words>1921</Words>
  <Application>Microsoft Office PowerPoint</Application>
  <PresentationFormat>Panoramiczny</PresentationFormat>
  <Paragraphs>200</Paragraphs>
  <Slides>30</Slides>
  <Notes>30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30</vt:i4>
      </vt:variant>
    </vt:vector>
  </HeadingPairs>
  <TitlesOfParts>
    <vt:vector size="33" baseType="lpstr">
      <vt:lpstr>Arial</vt:lpstr>
      <vt:lpstr>Calibri</vt:lpstr>
      <vt:lpstr>Office Theme</vt:lpstr>
      <vt:lpstr>PROM PROJECT AT UŁ short-term academic mobility </vt:lpstr>
      <vt:lpstr>Meeting agenda</vt:lpstr>
      <vt:lpstr>PROM UŁ – general information</vt:lpstr>
      <vt:lpstr>PROM UŁ – source of funding</vt:lpstr>
      <vt:lpstr>Types of mobility tasks</vt:lpstr>
      <vt:lpstr>Mobility tasks – important information</vt:lpstr>
      <vt:lpstr>Schedule of the edition</vt:lpstr>
      <vt:lpstr>Finansowanie</vt:lpstr>
      <vt:lpstr>Mobility scholarship (daily rate)</vt:lpstr>
      <vt:lpstr>Travel and accommodation – general information</vt:lpstr>
      <vt:lpstr>Travel and accommodation</vt:lpstr>
      <vt:lpstr>Actual costs</vt:lpstr>
      <vt:lpstr>Requirements depending on the target group</vt:lpstr>
      <vt:lpstr>PhD students from the University of Lodz</vt:lpstr>
      <vt:lpstr>PhD students from abroad</vt:lpstr>
      <vt:lpstr>Application form</vt:lpstr>
      <vt:lpstr>Application form – PhD students from abroad</vt:lpstr>
      <vt:lpstr>Evaluation of the application</vt:lpstr>
      <vt:lpstr>Evaluation of the application – scoring</vt:lpstr>
      <vt:lpstr>Evaluation of the application – ranking</vt:lpstr>
      <vt:lpstr>Evaluation of the application – results</vt:lpstr>
      <vt:lpstr>Receiving funding</vt:lpstr>
      <vt:lpstr>NAWA's electronic form</vt:lpstr>
      <vt:lpstr>Signing the contract</vt:lpstr>
      <vt:lpstr>Travel application</vt:lpstr>
      <vt:lpstr>Project completion</vt:lpstr>
      <vt:lpstr>Verification of study effects</vt:lpstr>
      <vt:lpstr>Settlement of mobility tasks</vt:lpstr>
      <vt:lpstr>Settlement of mobility tasks – resignation</vt:lpstr>
      <vt:lpstr>Contact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Standardy przygotowywania prezentacji programu Microsoft PowerPoint zgodnie z wytycznymi WCAG 2.1 na poziomie AA. </dc:title>
  <dc:subject>Poradnik dla społeczności UniLodz</dc:subject>
  <dc:creator>Uniwersystet Łódzki</dc:creator>
  <cp:keywords/>
  <dc:description/>
  <cp:lastModifiedBy>Mateusz Grabowski</cp:lastModifiedBy>
  <cp:revision>63</cp:revision>
  <dcterms:created xsi:type="dcterms:W3CDTF">2022-08-08T08:08:30Z</dcterms:created>
  <dcterms:modified xsi:type="dcterms:W3CDTF">2025-07-30T08:24:54Z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0x010100B87520BD11884D49A84BCAC2C173FAC3</vt:lpwstr>
  </property>
  <property fmtid="{D5CDD505-2E9C-101B-9397-08002B2CF9AE}" pid="3" name="MediaServiceImageTags">
    <vt:lpwstr/>
  </property>
</Properties>
</file>